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ags/tag2.xml" ContentType="application/vnd.openxmlformats-officedocument.presentationml.tags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theme/theme2.xml" ContentType="application/vnd.openxmlformats-officedocument.theme+xml"/>
  <Override PartName="/ppt/tags/tag3.xml" ContentType="application/vnd.openxmlformats-officedocument.presentationml.tags+xml"/>
  <Override PartName="/ppt/theme/theme3.xml" ContentType="application/vnd.openxmlformats-officedocument.theme+xml"/>
  <Override PartName="/ppt/tags/tag4.xml" ContentType="application/vnd.openxmlformats-officedocument.presentationml.tags+xml"/>
  <Override PartName="/ppt/notesSlides/notesSlide1.xml" ContentType="application/vnd.openxmlformats-officedocument.presentationml.notesSlide+xml"/>
  <Override PartName="/ppt/tags/tag5.xml" ContentType="application/vnd.openxmlformats-officedocument.presentationml.tags+xml"/>
  <Override PartName="/ppt/notesSlides/notesSlide2.xml" ContentType="application/vnd.openxmlformats-officedocument.presentationml.notesSlide+xml"/>
  <Override PartName="/ppt/tags/tag6.xml" ContentType="application/vnd.openxmlformats-officedocument.presentationml.tags+xml"/>
  <Override PartName="/ppt/notesSlides/notesSlide3.xml" ContentType="application/vnd.openxmlformats-officedocument.presentationml.notesSlide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notesSlides/notesSlide4.xml" ContentType="application/vnd.openxmlformats-officedocument.presentationml.notesSlide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notesSlides/notesSlide5.xml" ContentType="application/vnd.openxmlformats-officedocument.presentationml.notesSlide+xml"/>
  <Override PartName="/ppt/tags/tag12.xml" ContentType="application/vnd.openxmlformats-officedocument.presentationml.tags+xml"/>
  <Override PartName="/ppt/notesSlides/notesSlide6.xml" ContentType="application/vnd.openxmlformats-officedocument.presentationml.notesSlide+xml"/>
  <Override PartName="/ppt/tags/tag13.xml" ContentType="application/vnd.openxmlformats-officedocument.presentationml.tags+xml"/>
  <Override PartName="/ppt/notesSlides/notesSlide7.xml" ContentType="application/vnd.openxmlformats-officedocument.presentationml.notesSlide+xml"/>
  <Override PartName="/ppt/tags/tag14.xml" ContentType="application/vnd.openxmlformats-officedocument.presentationml.tags+xml"/>
  <Override PartName="/ppt/notesSlides/notesSlide8.xml" ContentType="application/vnd.openxmlformats-officedocument.presentationml.notesSlide+xml"/>
  <Override PartName="/ppt/tags/tag15.xml" ContentType="application/vnd.openxmlformats-officedocument.presentationml.tags+xml"/>
  <Override PartName="/ppt/notesSlides/notesSlide9.xml" ContentType="application/vnd.openxmlformats-officedocument.presentationml.notesSlide+xml"/>
  <Override PartName="/ppt/tags/tag16.xml" ContentType="application/vnd.openxmlformats-officedocument.presentationml.tags+xml"/>
  <Override PartName="/ppt/notesSlides/notesSlide10.xml" ContentType="application/vnd.openxmlformats-officedocument.presentationml.notesSlide+xml"/>
  <Override PartName="/ppt/tags/tag17.xml" ContentType="application/vnd.openxmlformats-officedocument.presentationml.tags+xml"/>
  <Override PartName="/ppt/notesSlides/notesSlide11.xml" ContentType="application/vnd.openxmlformats-officedocument.presentationml.notesSlide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notesSlides/notesSlide12.xml" ContentType="application/vnd.openxmlformats-officedocument.presentationml.notesSlide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notesSlides/notesSlide13.xml" ContentType="application/vnd.openxmlformats-officedocument.presentationml.notesSlide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notesSlides/notesSlide14.xml" ContentType="application/vnd.openxmlformats-officedocument.presentationml.notesSlide+xml"/>
  <Override PartName="/ppt/tags/tag24.xml" ContentType="application/vnd.openxmlformats-officedocument.presentationml.tags+xml"/>
  <Override PartName="/ppt/notesSlides/notesSlide15.xml" ContentType="application/vnd.openxmlformats-officedocument.presentationml.notesSlide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1" r:id="rId4"/>
    <p:sldMasterId id="2147483724" r:id="rId5"/>
  </p:sldMasterIdLst>
  <p:notesMasterIdLst>
    <p:notesMasterId r:id="rId37"/>
  </p:notesMasterIdLst>
  <p:sldIdLst>
    <p:sldId id="2144446737" r:id="rId6"/>
    <p:sldId id="2144446681" r:id="rId7"/>
    <p:sldId id="2144446722" r:id="rId8"/>
    <p:sldId id="2144446768" r:id="rId9"/>
    <p:sldId id="2144446743" r:id="rId10"/>
    <p:sldId id="2144446744" r:id="rId11"/>
    <p:sldId id="667" r:id="rId12"/>
    <p:sldId id="2144446762" r:id="rId13"/>
    <p:sldId id="2144446726" r:id="rId14"/>
    <p:sldId id="2144446656" r:id="rId15"/>
    <p:sldId id="2144446745" r:id="rId16"/>
    <p:sldId id="2144446682" r:id="rId17"/>
    <p:sldId id="2144446774" r:id="rId18"/>
    <p:sldId id="2144446769" r:id="rId19"/>
    <p:sldId id="2144446750" r:id="rId20"/>
    <p:sldId id="2144446739" r:id="rId21"/>
    <p:sldId id="2144446696" r:id="rId22"/>
    <p:sldId id="2144446735" r:id="rId23"/>
    <p:sldId id="2144446741" r:id="rId24"/>
    <p:sldId id="2144446684" r:id="rId25"/>
    <p:sldId id="2144446672" r:id="rId26"/>
    <p:sldId id="2144446673" r:id="rId27"/>
    <p:sldId id="2144446674" r:id="rId28"/>
    <p:sldId id="2144446683" r:id="rId29"/>
    <p:sldId id="2144446728" r:id="rId30"/>
    <p:sldId id="2144446730" r:id="rId31"/>
    <p:sldId id="2144446731" r:id="rId32"/>
    <p:sldId id="2144446687" r:id="rId33"/>
    <p:sldId id="575" r:id="rId34"/>
    <p:sldId id="2144446706" r:id="rId35"/>
    <p:sldId id="2144446708" r:id="rId36"/>
  </p:sldIdLst>
  <p:sldSz cx="12192000" cy="6858000"/>
  <p:notesSz cx="6858000" cy="9144000"/>
  <p:custDataLst>
    <p:tags r:id="rId3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DBCBC52C-EF7F-6881-2E61-0E596E24E113}" name="Mako Hirano" initials="MH" userId="S::mako.hirano@asics.com::d61753ad-854a-456b-8b11-ec238f22d944" providerId="AD"/>
  <p188:author id="{3E81789A-40FB-991E-12FB-5C6668FF3EC4}" name="Mizuki Ohmori" initials="MO" userId="S::mizuki.ohmori@asics.com::6b2e25a7-e30d-48a3-ae46-8996edbbeb98" providerId="AD"/>
  <p188:author id="{DA677CC0-1799-05A0-9698-E762F56C2F6C}" name="Lindsay A Fattlar" initials="LF" userId="S::lindsay.fattlar@asics.com::46c07afe-8b97-4b5b-bf1a-fde5f9d0efb3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agdalena Gassebner" initials="MG" lastIdx="1" clrIdx="0">
    <p:extLst>
      <p:ext uri="{19B8F6BF-5375-455C-9EA6-DF929625EA0E}">
        <p15:presenceInfo xmlns:p15="http://schemas.microsoft.com/office/powerpoint/2012/main" userId="S::magdalena.gassebner@asics.com::1982dd2b-2bd0-4aae-9f8b-f3612a84e412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48D9"/>
    <a:srgbClr val="ED7D31"/>
    <a:srgbClr val="093552"/>
    <a:srgbClr val="D52027"/>
    <a:srgbClr val="F5B68B"/>
    <a:srgbClr val="F7C4A2"/>
    <a:srgbClr val="FFFFFF"/>
    <a:srgbClr val="F4B082"/>
    <a:srgbClr val="000000"/>
    <a:srgbClr val="1DB5D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912BA88-41D7-4D5C-8058-BC366A7CDAC5}" v="43" dt="2025-05-07T14:36:37.39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1"/>
    <p:restoredTop sz="94635"/>
  </p:normalViewPr>
  <p:slideViewPr>
    <p:cSldViewPr snapToGrid="0">
      <p:cViewPr varScale="1">
        <p:scale>
          <a:sx n="96" d="100"/>
          <a:sy n="96" d="100"/>
        </p:scale>
        <p:origin x="1264" y="4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commentAuthors" Target="commentAuthors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theme" Target="theme/theme1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notesMaster" Target="notesMasters/notesMaster1.xml"/><Relationship Id="rId40" Type="http://schemas.openxmlformats.org/officeDocument/2006/relationships/presProps" Target="presProps.xml"/><Relationship Id="rId45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tableStyles" Target="tableStyles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tags" Target="tags/tag1.xml"/><Relationship Id="rId46" Type="http://schemas.microsoft.com/office/2018/10/relationships/authors" Target="authors.xml"/><Relationship Id="rId20" Type="http://schemas.openxmlformats.org/officeDocument/2006/relationships/slide" Target="slides/slide15.xml"/><Relationship Id="rId41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stas Choutopoulos" userId="be0a9ca3-4093-4f2f-ba7a-2ac661675aba" providerId="ADAL" clId="{6912BA88-41D7-4D5C-8058-BC366A7CDAC5}"/>
    <pc:docChg chg="undo custSel delSld modSld sldOrd">
      <pc:chgData name="Costas Choutopoulos" userId="be0a9ca3-4093-4f2f-ba7a-2ac661675aba" providerId="ADAL" clId="{6912BA88-41D7-4D5C-8058-BC366A7CDAC5}" dt="2025-05-07T14:36:45.021" v="246" actId="1076"/>
      <pc:docMkLst>
        <pc:docMk/>
      </pc:docMkLst>
      <pc:sldChg chg="addSp delSp modSp mod">
        <pc:chgData name="Costas Choutopoulos" userId="be0a9ca3-4093-4f2f-ba7a-2ac661675aba" providerId="ADAL" clId="{6912BA88-41D7-4D5C-8058-BC366A7CDAC5}" dt="2025-05-07T14:15:41.897" v="42" actId="20577"/>
        <pc:sldMkLst>
          <pc:docMk/>
          <pc:sldMk cId="1107296931" sldId="667"/>
        </pc:sldMkLst>
        <pc:spChg chg="add del mod">
          <ac:chgData name="Costas Choutopoulos" userId="be0a9ca3-4093-4f2f-ba7a-2ac661675aba" providerId="ADAL" clId="{6912BA88-41D7-4D5C-8058-BC366A7CDAC5}" dt="2025-05-07T14:14:58.647" v="33" actId="478"/>
          <ac:spMkLst>
            <pc:docMk/>
            <pc:sldMk cId="1107296931" sldId="667"/>
            <ac:spMk id="9" creationId="{58263DAC-C418-DA6B-67C5-5D84E259A5CD}"/>
          </ac:spMkLst>
        </pc:spChg>
        <pc:spChg chg="add mod">
          <ac:chgData name="Costas Choutopoulos" userId="be0a9ca3-4093-4f2f-ba7a-2ac661675aba" providerId="ADAL" clId="{6912BA88-41D7-4D5C-8058-BC366A7CDAC5}" dt="2025-05-07T14:14:56.480" v="32" actId="1076"/>
          <ac:spMkLst>
            <pc:docMk/>
            <pc:sldMk cId="1107296931" sldId="667"/>
            <ac:spMk id="11" creationId="{0914D2D9-5476-4D75-B728-2393352F3B32}"/>
          </ac:spMkLst>
        </pc:spChg>
        <pc:spChg chg="add mod">
          <ac:chgData name="Costas Choutopoulos" userId="be0a9ca3-4093-4f2f-ba7a-2ac661675aba" providerId="ADAL" clId="{6912BA88-41D7-4D5C-8058-BC366A7CDAC5}" dt="2025-05-07T14:14:56.480" v="32" actId="1076"/>
          <ac:spMkLst>
            <pc:docMk/>
            <pc:sldMk cId="1107296931" sldId="667"/>
            <ac:spMk id="12" creationId="{59F886CA-CBB0-42C6-B327-30192F7F2E6F}"/>
          </ac:spMkLst>
        </pc:spChg>
        <pc:spChg chg="add mod">
          <ac:chgData name="Costas Choutopoulos" userId="be0a9ca3-4093-4f2f-ba7a-2ac661675aba" providerId="ADAL" clId="{6912BA88-41D7-4D5C-8058-BC366A7CDAC5}" dt="2025-05-07T14:14:56.480" v="32" actId="1076"/>
          <ac:spMkLst>
            <pc:docMk/>
            <pc:sldMk cId="1107296931" sldId="667"/>
            <ac:spMk id="13" creationId="{1DEDE8CE-945F-9FC4-DF39-A07F09C3B859}"/>
          </ac:spMkLst>
        </pc:spChg>
        <pc:spChg chg="add mod">
          <ac:chgData name="Costas Choutopoulos" userId="be0a9ca3-4093-4f2f-ba7a-2ac661675aba" providerId="ADAL" clId="{6912BA88-41D7-4D5C-8058-BC366A7CDAC5}" dt="2025-05-07T14:15:11.968" v="34" actId="20577"/>
          <ac:spMkLst>
            <pc:docMk/>
            <pc:sldMk cId="1107296931" sldId="667"/>
            <ac:spMk id="14" creationId="{530CF5A8-666A-84D6-B68F-8DF834F9664E}"/>
          </ac:spMkLst>
        </pc:spChg>
        <pc:spChg chg="add del mod">
          <ac:chgData name="Costas Choutopoulos" userId="be0a9ca3-4093-4f2f-ba7a-2ac661675aba" providerId="ADAL" clId="{6912BA88-41D7-4D5C-8058-BC366A7CDAC5}" dt="2025-05-07T14:15:22.089" v="37" actId="478"/>
          <ac:spMkLst>
            <pc:docMk/>
            <pc:sldMk cId="1107296931" sldId="667"/>
            <ac:spMk id="16" creationId="{47CD98DE-60EF-9EB0-9AD4-D285EEF33AD4}"/>
          </ac:spMkLst>
        </pc:spChg>
        <pc:spChg chg="add mod">
          <ac:chgData name="Costas Choutopoulos" userId="be0a9ca3-4093-4f2f-ba7a-2ac661675aba" providerId="ADAL" clId="{6912BA88-41D7-4D5C-8058-BC366A7CDAC5}" dt="2025-05-07T14:14:56.480" v="32" actId="1076"/>
          <ac:spMkLst>
            <pc:docMk/>
            <pc:sldMk cId="1107296931" sldId="667"/>
            <ac:spMk id="17" creationId="{1593CBC4-F510-4C0D-976C-D84D02259709}"/>
          </ac:spMkLst>
        </pc:spChg>
        <pc:spChg chg="add mod">
          <ac:chgData name="Costas Choutopoulos" userId="be0a9ca3-4093-4f2f-ba7a-2ac661675aba" providerId="ADAL" clId="{6912BA88-41D7-4D5C-8058-BC366A7CDAC5}" dt="2025-05-07T14:15:15.271" v="36" actId="20577"/>
          <ac:spMkLst>
            <pc:docMk/>
            <pc:sldMk cId="1107296931" sldId="667"/>
            <ac:spMk id="19" creationId="{7F9A1C44-1461-3F67-8E72-F527CE164811}"/>
          </ac:spMkLst>
        </pc:spChg>
        <pc:spChg chg="del">
          <ac:chgData name="Costas Choutopoulos" userId="be0a9ca3-4093-4f2f-ba7a-2ac661675aba" providerId="ADAL" clId="{6912BA88-41D7-4D5C-8058-BC366A7CDAC5}" dt="2025-05-07T14:14:34.512" v="27" actId="21"/>
          <ac:spMkLst>
            <pc:docMk/>
            <pc:sldMk cId="1107296931" sldId="667"/>
            <ac:spMk id="20" creationId="{CA70FF08-FE37-489C-93F5-F1DCACDB31E4}"/>
          </ac:spMkLst>
        </pc:spChg>
        <pc:spChg chg="add mod">
          <ac:chgData name="Costas Choutopoulos" userId="be0a9ca3-4093-4f2f-ba7a-2ac661675aba" providerId="ADAL" clId="{6912BA88-41D7-4D5C-8058-BC366A7CDAC5}" dt="2025-05-07T14:14:56.480" v="32" actId="1076"/>
          <ac:spMkLst>
            <pc:docMk/>
            <pc:sldMk cId="1107296931" sldId="667"/>
            <ac:spMk id="23" creationId="{BA83504C-1975-42E3-BAEE-40806656B46E}"/>
          </ac:spMkLst>
        </pc:spChg>
        <pc:spChg chg="add mod">
          <ac:chgData name="Costas Choutopoulos" userId="be0a9ca3-4093-4f2f-ba7a-2ac661675aba" providerId="ADAL" clId="{6912BA88-41D7-4D5C-8058-BC366A7CDAC5}" dt="2025-05-07T14:15:34.258" v="40"/>
          <ac:spMkLst>
            <pc:docMk/>
            <pc:sldMk cId="1107296931" sldId="667"/>
            <ac:spMk id="25" creationId="{A52E1E9F-D198-4342-916E-CD6CAAABC795}"/>
          </ac:spMkLst>
        </pc:spChg>
        <pc:spChg chg="del">
          <ac:chgData name="Costas Choutopoulos" userId="be0a9ca3-4093-4f2f-ba7a-2ac661675aba" providerId="ADAL" clId="{6912BA88-41D7-4D5C-8058-BC366A7CDAC5}" dt="2025-05-07T14:14:34.512" v="27" actId="21"/>
          <ac:spMkLst>
            <pc:docMk/>
            <pc:sldMk cId="1107296931" sldId="667"/>
            <ac:spMk id="27" creationId="{52E1B707-6D74-4B0D-85F7-3B10A5FEE792}"/>
          </ac:spMkLst>
        </pc:spChg>
        <pc:spChg chg="add mod">
          <ac:chgData name="Costas Choutopoulos" userId="be0a9ca3-4093-4f2f-ba7a-2ac661675aba" providerId="ADAL" clId="{6912BA88-41D7-4D5C-8058-BC366A7CDAC5}" dt="2025-05-07T14:15:34.258" v="40"/>
          <ac:spMkLst>
            <pc:docMk/>
            <pc:sldMk cId="1107296931" sldId="667"/>
            <ac:spMk id="29" creationId="{1A79EE9F-516D-4316-92FE-3996ED66DA3C}"/>
          </ac:spMkLst>
        </pc:spChg>
        <pc:spChg chg="add mod">
          <ac:chgData name="Costas Choutopoulos" userId="be0a9ca3-4093-4f2f-ba7a-2ac661675aba" providerId="ADAL" clId="{6912BA88-41D7-4D5C-8058-BC366A7CDAC5}" dt="2025-05-07T14:15:34.258" v="40"/>
          <ac:spMkLst>
            <pc:docMk/>
            <pc:sldMk cId="1107296931" sldId="667"/>
            <ac:spMk id="30" creationId="{1E3073E5-9430-406A-AF54-1A606FF4F478}"/>
          </ac:spMkLst>
        </pc:spChg>
        <pc:spChg chg="add mod">
          <ac:chgData name="Costas Choutopoulos" userId="be0a9ca3-4093-4f2f-ba7a-2ac661675aba" providerId="ADAL" clId="{6912BA88-41D7-4D5C-8058-BC366A7CDAC5}" dt="2025-05-07T14:15:34.258" v="40"/>
          <ac:spMkLst>
            <pc:docMk/>
            <pc:sldMk cId="1107296931" sldId="667"/>
            <ac:spMk id="31" creationId="{EC078831-39AB-4128-98F9-AFE0C22A19FA}"/>
          </ac:spMkLst>
        </pc:spChg>
        <pc:spChg chg="add mod">
          <ac:chgData name="Costas Choutopoulos" userId="be0a9ca3-4093-4f2f-ba7a-2ac661675aba" providerId="ADAL" clId="{6912BA88-41D7-4D5C-8058-BC366A7CDAC5}" dt="2025-05-07T14:15:34.258" v="40"/>
          <ac:spMkLst>
            <pc:docMk/>
            <pc:sldMk cId="1107296931" sldId="667"/>
            <ac:spMk id="32" creationId="{96F55900-E577-48AD-B9C4-7021D918E0AF}"/>
          </ac:spMkLst>
        </pc:spChg>
        <pc:spChg chg="add mod">
          <ac:chgData name="Costas Choutopoulos" userId="be0a9ca3-4093-4f2f-ba7a-2ac661675aba" providerId="ADAL" clId="{6912BA88-41D7-4D5C-8058-BC366A7CDAC5}" dt="2025-05-07T14:15:34.258" v="40"/>
          <ac:spMkLst>
            <pc:docMk/>
            <pc:sldMk cId="1107296931" sldId="667"/>
            <ac:spMk id="34" creationId="{DAC45413-69A6-57F6-A9BC-68B2182BCE7F}"/>
          </ac:spMkLst>
        </pc:spChg>
        <pc:spChg chg="add mod">
          <ac:chgData name="Costas Choutopoulos" userId="be0a9ca3-4093-4f2f-ba7a-2ac661675aba" providerId="ADAL" clId="{6912BA88-41D7-4D5C-8058-BC366A7CDAC5}" dt="2025-05-07T14:15:34.258" v="40"/>
          <ac:spMkLst>
            <pc:docMk/>
            <pc:sldMk cId="1107296931" sldId="667"/>
            <ac:spMk id="35" creationId="{210A1A57-6A7A-DF42-A06A-230E3A078925}"/>
          </ac:spMkLst>
        </pc:spChg>
        <pc:spChg chg="add mod">
          <ac:chgData name="Costas Choutopoulos" userId="be0a9ca3-4093-4f2f-ba7a-2ac661675aba" providerId="ADAL" clId="{6912BA88-41D7-4D5C-8058-BC366A7CDAC5}" dt="2025-05-07T14:15:40.114" v="41" actId="20577"/>
          <ac:spMkLst>
            <pc:docMk/>
            <pc:sldMk cId="1107296931" sldId="667"/>
            <ac:spMk id="36" creationId="{CE524F7C-885D-704D-C3AD-B4076CE55163}"/>
          </ac:spMkLst>
        </pc:spChg>
        <pc:spChg chg="add mod">
          <ac:chgData name="Costas Choutopoulos" userId="be0a9ca3-4093-4f2f-ba7a-2ac661675aba" providerId="ADAL" clId="{6912BA88-41D7-4D5C-8058-BC366A7CDAC5}" dt="2025-05-07T14:15:41.897" v="42" actId="20577"/>
          <ac:spMkLst>
            <pc:docMk/>
            <pc:sldMk cId="1107296931" sldId="667"/>
            <ac:spMk id="48" creationId="{77796323-9821-A076-215F-DA06EA6FA455}"/>
          </ac:spMkLst>
        </pc:spChg>
        <pc:spChg chg="add del mod">
          <ac:chgData name="Costas Choutopoulos" userId="be0a9ca3-4093-4f2f-ba7a-2ac661675aba" providerId="ADAL" clId="{6912BA88-41D7-4D5C-8058-BC366A7CDAC5}" dt="2025-05-07T14:15:23.390" v="38" actId="478"/>
          <ac:spMkLst>
            <pc:docMk/>
            <pc:sldMk cId="1107296931" sldId="667"/>
            <ac:spMk id="68" creationId="{E92DC487-12AC-4CF6-DC01-C15979D5CF4F}"/>
          </ac:spMkLst>
        </pc:spChg>
        <pc:spChg chg="add mod">
          <ac:chgData name="Costas Choutopoulos" userId="be0a9ca3-4093-4f2f-ba7a-2ac661675aba" providerId="ADAL" clId="{6912BA88-41D7-4D5C-8058-BC366A7CDAC5}" dt="2025-05-07T14:14:56.480" v="32" actId="1076"/>
          <ac:spMkLst>
            <pc:docMk/>
            <pc:sldMk cId="1107296931" sldId="667"/>
            <ac:spMk id="70" creationId="{D99A7BF6-3D7D-B229-5A5E-16825D2A28EE}"/>
          </ac:spMkLst>
        </pc:spChg>
        <pc:picChg chg="del">
          <ac:chgData name="Costas Choutopoulos" userId="be0a9ca3-4093-4f2f-ba7a-2ac661675aba" providerId="ADAL" clId="{6912BA88-41D7-4D5C-8058-BC366A7CDAC5}" dt="2025-05-07T14:14:34.512" v="27" actId="21"/>
          <ac:picMkLst>
            <pc:docMk/>
            <pc:sldMk cId="1107296931" sldId="667"/>
            <ac:picMk id="15" creationId="{7E87733D-4B31-FAC6-DE32-20866D08BC70}"/>
          </ac:picMkLst>
        </pc:picChg>
        <pc:picChg chg="add mod">
          <ac:chgData name="Costas Choutopoulos" userId="be0a9ca3-4093-4f2f-ba7a-2ac661675aba" providerId="ADAL" clId="{6912BA88-41D7-4D5C-8058-BC366A7CDAC5}" dt="2025-05-07T14:15:34.258" v="40"/>
          <ac:picMkLst>
            <pc:docMk/>
            <pc:sldMk cId="1107296931" sldId="667"/>
            <ac:picMk id="44" creationId="{9602DB76-9092-9783-A3C9-4F7FD76E9C15}"/>
          </ac:picMkLst>
        </pc:picChg>
      </pc:sldChg>
      <pc:sldChg chg="addSp delSp modSp del mod">
        <pc:chgData name="Costas Choutopoulos" userId="be0a9ca3-4093-4f2f-ba7a-2ac661675aba" providerId="ADAL" clId="{6912BA88-41D7-4D5C-8058-BC366A7CDAC5}" dt="2025-05-07T14:17:40.261" v="65" actId="47"/>
        <pc:sldMkLst>
          <pc:docMk/>
          <pc:sldMk cId="1290306373" sldId="674"/>
        </pc:sldMkLst>
        <pc:spChg chg="add mod">
          <ac:chgData name="Costas Choutopoulos" userId="be0a9ca3-4093-4f2f-ba7a-2ac661675aba" providerId="ADAL" clId="{6912BA88-41D7-4D5C-8058-BC366A7CDAC5}" dt="2025-05-07T14:17:05.832" v="58" actId="21"/>
          <ac:spMkLst>
            <pc:docMk/>
            <pc:sldMk cId="1290306373" sldId="674"/>
            <ac:spMk id="3" creationId="{E28B8FC1-80D2-9D3E-7B12-C18E6486B57B}"/>
          </ac:spMkLst>
        </pc:spChg>
        <pc:spChg chg="del">
          <ac:chgData name="Costas Choutopoulos" userId="be0a9ca3-4093-4f2f-ba7a-2ac661675aba" providerId="ADAL" clId="{6912BA88-41D7-4D5C-8058-BC366A7CDAC5}" dt="2025-05-07T14:17:05.832" v="58" actId="21"/>
          <ac:spMkLst>
            <pc:docMk/>
            <pc:sldMk cId="1290306373" sldId="674"/>
            <ac:spMk id="5" creationId="{59B72F37-A6BE-1CD4-98F1-8B08E951A3D2}"/>
          </ac:spMkLst>
        </pc:spChg>
        <pc:spChg chg="del">
          <ac:chgData name="Costas Choutopoulos" userId="be0a9ca3-4093-4f2f-ba7a-2ac661675aba" providerId="ADAL" clId="{6912BA88-41D7-4D5C-8058-BC366A7CDAC5}" dt="2025-05-07T14:17:05.832" v="58" actId="21"/>
          <ac:spMkLst>
            <pc:docMk/>
            <pc:sldMk cId="1290306373" sldId="674"/>
            <ac:spMk id="9" creationId="{BD7D478E-E84C-432B-B669-5332B7418399}"/>
          </ac:spMkLst>
        </pc:spChg>
        <pc:spChg chg="del">
          <ac:chgData name="Costas Choutopoulos" userId="be0a9ca3-4093-4f2f-ba7a-2ac661675aba" providerId="ADAL" clId="{6912BA88-41D7-4D5C-8058-BC366A7CDAC5}" dt="2025-05-07T14:17:05.832" v="58" actId="21"/>
          <ac:spMkLst>
            <pc:docMk/>
            <pc:sldMk cId="1290306373" sldId="674"/>
            <ac:spMk id="13" creationId="{504116AD-FB89-41A7-92A0-E948EDF4D31F}"/>
          </ac:spMkLst>
        </pc:spChg>
        <pc:spChg chg="del">
          <ac:chgData name="Costas Choutopoulos" userId="be0a9ca3-4093-4f2f-ba7a-2ac661675aba" providerId="ADAL" clId="{6912BA88-41D7-4D5C-8058-BC366A7CDAC5}" dt="2025-05-07T14:17:05.832" v="58" actId="21"/>
          <ac:spMkLst>
            <pc:docMk/>
            <pc:sldMk cId="1290306373" sldId="674"/>
            <ac:spMk id="26" creationId="{FD6AF163-28AE-44CD-A3E1-5AD041B59ADE}"/>
          </ac:spMkLst>
        </pc:spChg>
        <pc:spChg chg="del">
          <ac:chgData name="Costas Choutopoulos" userId="be0a9ca3-4093-4f2f-ba7a-2ac661675aba" providerId="ADAL" clId="{6912BA88-41D7-4D5C-8058-BC366A7CDAC5}" dt="2025-05-07T14:17:05.832" v="58" actId="21"/>
          <ac:spMkLst>
            <pc:docMk/>
            <pc:sldMk cId="1290306373" sldId="674"/>
            <ac:spMk id="42" creationId="{6B4C3388-1CA5-4048-825B-0D54CF9A75D9}"/>
          </ac:spMkLst>
        </pc:spChg>
        <pc:picChg chg="del">
          <ac:chgData name="Costas Choutopoulos" userId="be0a9ca3-4093-4f2f-ba7a-2ac661675aba" providerId="ADAL" clId="{6912BA88-41D7-4D5C-8058-BC366A7CDAC5}" dt="2025-05-07T14:17:05.832" v="58" actId="21"/>
          <ac:picMkLst>
            <pc:docMk/>
            <pc:sldMk cId="1290306373" sldId="674"/>
            <ac:picMk id="6" creationId="{D575A26B-91E3-5D39-6476-5B39B8B5C9EB}"/>
          </ac:picMkLst>
        </pc:picChg>
        <pc:picChg chg="del">
          <ac:chgData name="Costas Choutopoulos" userId="be0a9ca3-4093-4f2f-ba7a-2ac661675aba" providerId="ADAL" clId="{6912BA88-41D7-4D5C-8058-BC366A7CDAC5}" dt="2025-05-07T14:17:05.832" v="58" actId="21"/>
          <ac:picMkLst>
            <pc:docMk/>
            <pc:sldMk cId="1290306373" sldId="674"/>
            <ac:picMk id="7" creationId="{E19F4E43-17EF-E478-2328-03500485142E}"/>
          </ac:picMkLst>
        </pc:picChg>
        <pc:picChg chg="del">
          <ac:chgData name="Costas Choutopoulos" userId="be0a9ca3-4093-4f2f-ba7a-2ac661675aba" providerId="ADAL" clId="{6912BA88-41D7-4D5C-8058-BC366A7CDAC5}" dt="2025-05-07T14:17:05.832" v="58" actId="21"/>
          <ac:picMkLst>
            <pc:docMk/>
            <pc:sldMk cId="1290306373" sldId="674"/>
            <ac:picMk id="25" creationId="{8CC9DBB2-F6F0-DAD6-8D80-0576996E53A8}"/>
          </ac:picMkLst>
        </pc:picChg>
      </pc:sldChg>
      <pc:sldChg chg="addSp delSp modSp mod ord">
        <pc:chgData name="Costas Choutopoulos" userId="be0a9ca3-4093-4f2f-ba7a-2ac661675aba" providerId="ADAL" clId="{6912BA88-41D7-4D5C-8058-BC366A7CDAC5}" dt="2025-05-07T14:18:32.631" v="76" actId="1076"/>
        <pc:sldMkLst>
          <pc:docMk/>
          <pc:sldMk cId="3428116303" sldId="2144446656"/>
        </pc:sldMkLst>
        <pc:spChg chg="del">
          <ac:chgData name="Costas Choutopoulos" userId="be0a9ca3-4093-4f2f-ba7a-2ac661675aba" providerId="ADAL" clId="{6912BA88-41D7-4D5C-8058-BC366A7CDAC5}" dt="2025-05-07T14:14:14.864" v="22" actId="21"/>
          <ac:spMkLst>
            <pc:docMk/>
            <pc:sldMk cId="3428116303" sldId="2144446656"/>
            <ac:spMk id="2" creationId="{D2344DC0-735A-D06F-B7C2-80C9F175C71F}"/>
          </ac:spMkLst>
        </pc:spChg>
        <pc:spChg chg="mod">
          <ac:chgData name="Costas Choutopoulos" userId="be0a9ca3-4093-4f2f-ba7a-2ac661675aba" providerId="ADAL" clId="{6912BA88-41D7-4D5C-8058-BC366A7CDAC5}" dt="2025-05-07T14:18:32.631" v="76" actId="1076"/>
          <ac:spMkLst>
            <pc:docMk/>
            <pc:sldMk cId="3428116303" sldId="2144446656"/>
            <ac:spMk id="3" creationId="{61C98169-D397-D826-EDF5-7E7DFEFAD30B}"/>
          </ac:spMkLst>
        </pc:spChg>
        <pc:spChg chg="add mod">
          <ac:chgData name="Costas Choutopoulos" userId="be0a9ca3-4093-4f2f-ba7a-2ac661675aba" providerId="ADAL" clId="{6912BA88-41D7-4D5C-8058-BC366A7CDAC5}" dt="2025-05-07T14:18:26.760" v="75" actId="1076"/>
          <ac:spMkLst>
            <pc:docMk/>
            <pc:sldMk cId="3428116303" sldId="2144446656"/>
            <ac:spMk id="6" creationId="{52E1B707-6D74-4B0D-85F7-3B10A5FEE792}"/>
          </ac:spMkLst>
        </pc:spChg>
        <pc:spChg chg="del">
          <ac:chgData name="Costas Choutopoulos" userId="be0a9ca3-4093-4f2f-ba7a-2ac661675aba" providerId="ADAL" clId="{6912BA88-41D7-4D5C-8058-BC366A7CDAC5}" dt="2025-05-07T14:14:14.864" v="22" actId="21"/>
          <ac:spMkLst>
            <pc:docMk/>
            <pc:sldMk cId="3428116303" sldId="2144446656"/>
            <ac:spMk id="7" creationId="{1A300ABF-25F6-4EEB-D1E5-42EBA1C0BEEF}"/>
          </ac:spMkLst>
        </pc:spChg>
        <pc:spChg chg="mod">
          <ac:chgData name="Costas Choutopoulos" userId="be0a9ca3-4093-4f2f-ba7a-2ac661675aba" providerId="ADAL" clId="{6912BA88-41D7-4D5C-8058-BC366A7CDAC5}" dt="2025-05-07T14:18:26.760" v="75" actId="1076"/>
          <ac:spMkLst>
            <pc:docMk/>
            <pc:sldMk cId="3428116303" sldId="2144446656"/>
            <ac:spMk id="9" creationId="{9C4092B1-7EE1-110D-AB03-C4B8E47B90CE}"/>
          </ac:spMkLst>
        </pc:spChg>
        <pc:spChg chg="add mod">
          <ac:chgData name="Costas Choutopoulos" userId="be0a9ca3-4093-4f2f-ba7a-2ac661675aba" providerId="ADAL" clId="{6912BA88-41D7-4D5C-8058-BC366A7CDAC5}" dt="2025-05-07T14:18:01.160" v="69" actId="1076"/>
          <ac:spMkLst>
            <pc:docMk/>
            <pc:sldMk cId="3428116303" sldId="2144446656"/>
            <ac:spMk id="11" creationId="{5B8C95DF-3DB2-40B1-AB93-612821F1C8B8}"/>
          </ac:spMkLst>
        </pc:spChg>
        <pc:spChg chg="del">
          <ac:chgData name="Costas Choutopoulos" userId="be0a9ca3-4093-4f2f-ba7a-2ac661675aba" providerId="ADAL" clId="{6912BA88-41D7-4D5C-8058-BC366A7CDAC5}" dt="2025-05-07T14:14:14.864" v="22" actId="21"/>
          <ac:spMkLst>
            <pc:docMk/>
            <pc:sldMk cId="3428116303" sldId="2144446656"/>
            <ac:spMk id="13" creationId="{FD694CA4-9964-C057-3354-6C6BB146F19B}"/>
          </ac:spMkLst>
        </pc:spChg>
        <pc:spChg chg="del">
          <ac:chgData name="Costas Choutopoulos" userId="be0a9ca3-4093-4f2f-ba7a-2ac661675aba" providerId="ADAL" clId="{6912BA88-41D7-4D5C-8058-BC366A7CDAC5}" dt="2025-05-07T14:14:14.864" v="22" actId="21"/>
          <ac:spMkLst>
            <pc:docMk/>
            <pc:sldMk cId="3428116303" sldId="2144446656"/>
            <ac:spMk id="14" creationId="{3229F87C-BB80-4A47-11FF-A25F88AC7906}"/>
          </ac:spMkLst>
        </pc:spChg>
        <pc:spChg chg="del">
          <ac:chgData name="Costas Choutopoulos" userId="be0a9ca3-4093-4f2f-ba7a-2ac661675aba" providerId="ADAL" clId="{6912BA88-41D7-4D5C-8058-BC366A7CDAC5}" dt="2025-05-07T14:14:14.864" v="22" actId="21"/>
          <ac:spMkLst>
            <pc:docMk/>
            <pc:sldMk cId="3428116303" sldId="2144446656"/>
            <ac:spMk id="15" creationId="{11316023-8984-BC3A-DA71-D6B2BE4FA352}"/>
          </ac:spMkLst>
        </pc:spChg>
        <pc:spChg chg="add mod">
          <ac:chgData name="Costas Choutopoulos" userId="be0a9ca3-4093-4f2f-ba7a-2ac661675aba" providerId="ADAL" clId="{6912BA88-41D7-4D5C-8058-BC366A7CDAC5}" dt="2025-05-07T14:18:26.760" v="75" actId="1076"/>
          <ac:spMkLst>
            <pc:docMk/>
            <pc:sldMk cId="3428116303" sldId="2144446656"/>
            <ac:spMk id="20" creationId="{CA70FF08-FE37-489C-93F5-F1DCACDB31E4}"/>
          </ac:spMkLst>
        </pc:spChg>
        <pc:spChg chg="add mod">
          <ac:chgData name="Costas Choutopoulos" userId="be0a9ca3-4093-4f2f-ba7a-2ac661675aba" providerId="ADAL" clId="{6912BA88-41D7-4D5C-8058-BC366A7CDAC5}" dt="2025-05-07T14:18:32.631" v="76" actId="1076"/>
          <ac:spMkLst>
            <pc:docMk/>
            <pc:sldMk cId="3428116303" sldId="2144446656"/>
            <ac:spMk id="21" creationId="{78500F68-BB25-4447-92F4-10EFEAA174F7}"/>
          </ac:spMkLst>
        </pc:spChg>
        <pc:spChg chg="mod">
          <ac:chgData name="Costas Choutopoulos" userId="be0a9ca3-4093-4f2f-ba7a-2ac661675aba" providerId="ADAL" clId="{6912BA88-41D7-4D5C-8058-BC366A7CDAC5}" dt="2025-05-07T14:18:26.760" v="75" actId="1076"/>
          <ac:spMkLst>
            <pc:docMk/>
            <pc:sldMk cId="3428116303" sldId="2144446656"/>
            <ac:spMk id="23" creationId="{1BBA5BC2-2FBD-6923-212D-70BD471020E3}"/>
          </ac:spMkLst>
        </pc:spChg>
        <pc:spChg chg="del">
          <ac:chgData name="Costas Choutopoulos" userId="be0a9ca3-4093-4f2f-ba7a-2ac661675aba" providerId="ADAL" clId="{6912BA88-41D7-4D5C-8058-BC366A7CDAC5}" dt="2025-05-07T14:14:14.864" v="22" actId="21"/>
          <ac:spMkLst>
            <pc:docMk/>
            <pc:sldMk cId="3428116303" sldId="2144446656"/>
            <ac:spMk id="24" creationId="{50C4BEEE-8FDA-853E-C6D3-D559E19D14EC}"/>
          </ac:spMkLst>
        </pc:spChg>
        <pc:spChg chg="add mod">
          <ac:chgData name="Costas Choutopoulos" userId="be0a9ca3-4093-4f2f-ba7a-2ac661675aba" providerId="ADAL" clId="{6912BA88-41D7-4D5C-8058-BC366A7CDAC5}" dt="2025-05-07T14:18:32.631" v="76" actId="1076"/>
          <ac:spMkLst>
            <pc:docMk/>
            <pc:sldMk cId="3428116303" sldId="2144446656"/>
            <ac:spMk id="25" creationId="{2022A1FF-462E-4521-8177-3F0E67D9F332}"/>
          </ac:spMkLst>
        </pc:spChg>
        <pc:spChg chg="add mod">
          <ac:chgData name="Costas Choutopoulos" userId="be0a9ca3-4093-4f2f-ba7a-2ac661675aba" providerId="ADAL" clId="{6912BA88-41D7-4D5C-8058-BC366A7CDAC5}" dt="2025-05-07T14:18:01.160" v="69" actId="1076"/>
          <ac:spMkLst>
            <pc:docMk/>
            <pc:sldMk cId="3428116303" sldId="2144446656"/>
            <ac:spMk id="28" creationId="{F06D6270-E839-443D-B257-0678A7707659}"/>
          </ac:spMkLst>
        </pc:spChg>
        <pc:spChg chg="del">
          <ac:chgData name="Costas Choutopoulos" userId="be0a9ca3-4093-4f2f-ba7a-2ac661675aba" providerId="ADAL" clId="{6912BA88-41D7-4D5C-8058-BC366A7CDAC5}" dt="2025-05-07T14:14:14.864" v="22" actId="21"/>
          <ac:spMkLst>
            <pc:docMk/>
            <pc:sldMk cId="3428116303" sldId="2144446656"/>
            <ac:spMk id="30" creationId="{6D3E20E5-8AAA-B6D7-D8BD-38B53B19B8DA}"/>
          </ac:spMkLst>
        </pc:spChg>
        <pc:spChg chg="del">
          <ac:chgData name="Costas Choutopoulos" userId="be0a9ca3-4093-4f2f-ba7a-2ac661675aba" providerId="ADAL" clId="{6912BA88-41D7-4D5C-8058-BC366A7CDAC5}" dt="2025-05-07T14:14:14.864" v="22" actId="21"/>
          <ac:spMkLst>
            <pc:docMk/>
            <pc:sldMk cId="3428116303" sldId="2144446656"/>
            <ac:spMk id="47" creationId="{0ED9DCE4-4537-12A9-2D7E-35C73D007958}"/>
          </ac:spMkLst>
        </pc:spChg>
        <pc:spChg chg="del">
          <ac:chgData name="Costas Choutopoulos" userId="be0a9ca3-4093-4f2f-ba7a-2ac661675aba" providerId="ADAL" clId="{6912BA88-41D7-4D5C-8058-BC366A7CDAC5}" dt="2025-05-07T14:14:14.864" v="22" actId="21"/>
          <ac:spMkLst>
            <pc:docMk/>
            <pc:sldMk cId="3428116303" sldId="2144446656"/>
            <ac:spMk id="51" creationId="{3A871410-1D2C-1A4C-46AB-6F12A9685405}"/>
          </ac:spMkLst>
        </pc:spChg>
        <pc:spChg chg="del">
          <ac:chgData name="Costas Choutopoulos" userId="be0a9ca3-4093-4f2f-ba7a-2ac661675aba" providerId="ADAL" clId="{6912BA88-41D7-4D5C-8058-BC366A7CDAC5}" dt="2025-05-07T14:14:14.864" v="22" actId="21"/>
          <ac:spMkLst>
            <pc:docMk/>
            <pc:sldMk cId="3428116303" sldId="2144446656"/>
            <ac:spMk id="1033" creationId="{F6D9FF73-B649-4256-6A00-F5A9E8A08CDB}"/>
          </ac:spMkLst>
        </pc:spChg>
        <pc:picChg chg="add mod">
          <ac:chgData name="Costas Choutopoulos" userId="be0a9ca3-4093-4f2f-ba7a-2ac661675aba" providerId="ADAL" clId="{6912BA88-41D7-4D5C-8058-BC366A7CDAC5}" dt="2025-05-07T14:18:26.760" v="75" actId="1076"/>
          <ac:picMkLst>
            <pc:docMk/>
            <pc:sldMk cId="3428116303" sldId="2144446656"/>
            <ac:picMk id="4" creationId="{7E87733D-4B31-FAC6-DE32-20866D08BC70}"/>
          </ac:picMkLst>
        </pc:picChg>
        <pc:picChg chg="add mod">
          <ac:chgData name="Costas Choutopoulos" userId="be0a9ca3-4093-4f2f-ba7a-2ac661675aba" providerId="ADAL" clId="{6912BA88-41D7-4D5C-8058-BC366A7CDAC5}" dt="2025-05-07T14:18:01.160" v="69" actId="1076"/>
          <ac:picMkLst>
            <pc:docMk/>
            <pc:sldMk cId="3428116303" sldId="2144446656"/>
            <ac:picMk id="10" creationId="{6344FEE6-E2BC-E6DE-6914-CD9AEB7F4CDA}"/>
          </ac:picMkLst>
        </pc:picChg>
        <pc:picChg chg="mod">
          <ac:chgData name="Costas Choutopoulos" userId="be0a9ca3-4093-4f2f-ba7a-2ac661675aba" providerId="ADAL" clId="{6912BA88-41D7-4D5C-8058-BC366A7CDAC5}" dt="2025-05-07T14:18:26.760" v="75" actId="1076"/>
          <ac:picMkLst>
            <pc:docMk/>
            <pc:sldMk cId="3428116303" sldId="2144446656"/>
            <ac:picMk id="12" creationId="{C88E78AC-EE6D-2971-C5FB-221B4FC2723C}"/>
          </ac:picMkLst>
        </pc:picChg>
        <pc:picChg chg="add mod">
          <ac:chgData name="Costas Choutopoulos" userId="be0a9ca3-4093-4f2f-ba7a-2ac661675aba" providerId="ADAL" clId="{6912BA88-41D7-4D5C-8058-BC366A7CDAC5}" dt="2025-05-07T14:18:32.631" v="76" actId="1076"/>
          <ac:picMkLst>
            <pc:docMk/>
            <pc:sldMk cId="3428116303" sldId="2144446656"/>
            <ac:picMk id="72" creationId="{F5C2BC35-DFDB-36DA-416D-A479A8138637}"/>
          </ac:picMkLst>
        </pc:picChg>
      </pc:sldChg>
      <pc:sldChg chg="addSp modSp mod">
        <pc:chgData name="Costas Choutopoulos" userId="be0a9ca3-4093-4f2f-ba7a-2ac661675aba" providerId="ADAL" clId="{6912BA88-41D7-4D5C-8058-BC366A7CDAC5}" dt="2025-05-07T14:28:44.342" v="144" actId="1076"/>
        <pc:sldMkLst>
          <pc:docMk/>
          <pc:sldMk cId="3430186068" sldId="2144446672"/>
        </pc:sldMkLst>
        <pc:spChg chg="add mod">
          <ac:chgData name="Costas Choutopoulos" userId="be0a9ca3-4093-4f2f-ba7a-2ac661675aba" providerId="ADAL" clId="{6912BA88-41D7-4D5C-8058-BC366A7CDAC5}" dt="2025-05-07T14:28:39.158" v="143" actId="1076"/>
          <ac:spMkLst>
            <pc:docMk/>
            <pc:sldMk cId="3430186068" sldId="2144446672"/>
            <ac:spMk id="3" creationId="{2402A663-8073-454B-8E45-2DFDDED39E84}"/>
          </ac:spMkLst>
        </pc:spChg>
        <pc:spChg chg="mod">
          <ac:chgData name="Costas Choutopoulos" userId="be0a9ca3-4093-4f2f-ba7a-2ac661675aba" providerId="ADAL" clId="{6912BA88-41D7-4D5C-8058-BC366A7CDAC5}" dt="2025-05-07T14:27:42.573" v="136" actId="1076"/>
          <ac:spMkLst>
            <pc:docMk/>
            <pc:sldMk cId="3430186068" sldId="2144446672"/>
            <ac:spMk id="5" creationId="{1E00A50D-EFF7-4FDC-846C-1FC76752AA5D}"/>
          </ac:spMkLst>
        </pc:spChg>
        <pc:spChg chg="add mod">
          <ac:chgData name="Costas Choutopoulos" userId="be0a9ca3-4093-4f2f-ba7a-2ac661675aba" providerId="ADAL" clId="{6912BA88-41D7-4D5C-8058-BC366A7CDAC5}" dt="2025-05-07T14:28:39.158" v="143" actId="1076"/>
          <ac:spMkLst>
            <pc:docMk/>
            <pc:sldMk cId="3430186068" sldId="2144446672"/>
            <ac:spMk id="6" creationId="{E30C0CE9-B8D2-994F-E9B2-866C868AF731}"/>
          </ac:spMkLst>
        </pc:spChg>
        <pc:spChg chg="add mod">
          <ac:chgData name="Costas Choutopoulos" userId="be0a9ca3-4093-4f2f-ba7a-2ac661675aba" providerId="ADAL" clId="{6912BA88-41D7-4D5C-8058-BC366A7CDAC5}" dt="2025-05-07T14:27:53.642" v="139" actId="1076"/>
          <ac:spMkLst>
            <pc:docMk/>
            <pc:sldMk cId="3430186068" sldId="2144446672"/>
            <ac:spMk id="14" creationId="{4C52AA2C-B6EE-7549-45E3-EC6563EC065D}"/>
          </ac:spMkLst>
        </pc:spChg>
        <pc:spChg chg="add mod">
          <ac:chgData name="Costas Choutopoulos" userId="be0a9ca3-4093-4f2f-ba7a-2ac661675aba" providerId="ADAL" clId="{6912BA88-41D7-4D5C-8058-BC366A7CDAC5}" dt="2025-05-07T14:27:58.421" v="140" actId="1076"/>
          <ac:spMkLst>
            <pc:docMk/>
            <pc:sldMk cId="3430186068" sldId="2144446672"/>
            <ac:spMk id="16" creationId="{7356C854-5BE7-69DD-07D2-4E2129398563}"/>
          </ac:spMkLst>
        </pc:spChg>
        <pc:spChg chg="mod">
          <ac:chgData name="Costas Choutopoulos" userId="be0a9ca3-4093-4f2f-ba7a-2ac661675aba" providerId="ADAL" clId="{6912BA88-41D7-4D5C-8058-BC366A7CDAC5}" dt="2025-05-07T14:27:42.573" v="136" actId="1076"/>
          <ac:spMkLst>
            <pc:docMk/>
            <pc:sldMk cId="3430186068" sldId="2144446672"/>
            <ac:spMk id="25" creationId="{906078C2-545A-48C0-9D16-F7D1AF96A038}"/>
          </ac:spMkLst>
        </pc:spChg>
        <pc:spChg chg="add mod">
          <ac:chgData name="Costas Choutopoulos" userId="be0a9ca3-4093-4f2f-ba7a-2ac661675aba" providerId="ADAL" clId="{6912BA88-41D7-4D5C-8058-BC366A7CDAC5}" dt="2025-05-07T14:28:44.342" v="144" actId="1076"/>
          <ac:spMkLst>
            <pc:docMk/>
            <pc:sldMk cId="3430186068" sldId="2144446672"/>
            <ac:spMk id="42" creationId="{F38090D9-68D4-4CBC-95B3-B5264706B429}"/>
          </ac:spMkLst>
        </pc:spChg>
        <pc:spChg chg="mod">
          <ac:chgData name="Costas Choutopoulos" userId="be0a9ca3-4093-4f2f-ba7a-2ac661675aba" providerId="ADAL" clId="{6912BA88-41D7-4D5C-8058-BC366A7CDAC5}" dt="2025-05-07T14:27:42.573" v="136" actId="1076"/>
          <ac:spMkLst>
            <pc:docMk/>
            <pc:sldMk cId="3430186068" sldId="2144446672"/>
            <ac:spMk id="44" creationId="{2402A663-8073-454B-8E45-2DFDDED39E84}"/>
          </ac:spMkLst>
        </pc:spChg>
        <pc:picChg chg="add mod">
          <ac:chgData name="Costas Choutopoulos" userId="be0a9ca3-4093-4f2f-ba7a-2ac661675aba" providerId="ADAL" clId="{6912BA88-41D7-4D5C-8058-BC366A7CDAC5}" dt="2025-05-07T14:28:39.158" v="143" actId="1076"/>
          <ac:picMkLst>
            <pc:docMk/>
            <pc:sldMk cId="3430186068" sldId="2144446672"/>
            <ac:picMk id="7" creationId="{81CE2C74-B326-2525-C5FC-143013B84F35}"/>
          </ac:picMkLst>
        </pc:picChg>
        <pc:picChg chg="mod">
          <ac:chgData name="Costas Choutopoulos" userId="be0a9ca3-4093-4f2f-ba7a-2ac661675aba" providerId="ADAL" clId="{6912BA88-41D7-4D5C-8058-BC366A7CDAC5}" dt="2025-05-07T14:27:42.573" v="136" actId="1076"/>
          <ac:picMkLst>
            <pc:docMk/>
            <pc:sldMk cId="3430186068" sldId="2144446672"/>
            <ac:picMk id="10" creationId="{B06C1B68-1F95-B736-5D99-CF7903A57FE1}"/>
          </ac:picMkLst>
        </pc:picChg>
        <pc:picChg chg="mod">
          <ac:chgData name="Costas Choutopoulos" userId="be0a9ca3-4093-4f2f-ba7a-2ac661675aba" providerId="ADAL" clId="{6912BA88-41D7-4D5C-8058-BC366A7CDAC5}" dt="2025-05-07T14:27:42.573" v="136" actId="1076"/>
          <ac:picMkLst>
            <pc:docMk/>
            <pc:sldMk cId="3430186068" sldId="2144446672"/>
            <ac:picMk id="13" creationId="{E8A45D65-0200-B350-7FE6-59D216A57DFC}"/>
          </ac:picMkLst>
        </pc:picChg>
        <pc:picChg chg="add mod">
          <ac:chgData name="Costas Choutopoulos" userId="be0a9ca3-4093-4f2f-ba7a-2ac661675aba" providerId="ADAL" clId="{6912BA88-41D7-4D5C-8058-BC366A7CDAC5}" dt="2025-05-07T14:28:44.342" v="144" actId="1076"/>
          <ac:picMkLst>
            <pc:docMk/>
            <pc:sldMk cId="3430186068" sldId="2144446672"/>
            <ac:picMk id="50" creationId="{CE1DAE00-A849-A262-AC4C-2CC684A14562}"/>
          </ac:picMkLst>
        </pc:picChg>
        <pc:picChg chg="add mod">
          <ac:chgData name="Costas Choutopoulos" userId="be0a9ca3-4093-4f2f-ba7a-2ac661675aba" providerId="ADAL" clId="{6912BA88-41D7-4D5C-8058-BC366A7CDAC5}" dt="2025-05-07T14:27:58.421" v="140" actId="1076"/>
          <ac:picMkLst>
            <pc:docMk/>
            <pc:sldMk cId="3430186068" sldId="2144446672"/>
            <ac:picMk id="109" creationId="{2E4C317A-F358-573B-F3FD-731ABAAA3AF5}"/>
          </ac:picMkLst>
        </pc:picChg>
      </pc:sldChg>
      <pc:sldChg chg="addSp delSp modSp mod">
        <pc:chgData name="Costas Choutopoulos" userId="be0a9ca3-4093-4f2f-ba7a-2ac661675aba" providerId="ADAL" clId="{6912BA88-41D7-4D5C-8058-BC366A7CDAC5}" dt="2025-05-07T14:30:59.573" v="167" actId="1076"/>
        <pc:sldMkLst>
          <pc:docMk/>
          <pc:sldMk cId="4132120090" sldId="2144446673"/>
        </pc:sldMkLst>
        <pc:spChg chg="mod">
          <ac:chgData name="Costas Choutopoulos" userId="be0a9ca3-4093-4f2f-ba7a-2ac661675aba" providerId="ADAL" clId="{6912BA88-41D7-4D5C-8058-BC366A7CDAC5}" dt="2025-05-07T14:30:59.573" v="167" actId="1076"/>
          <ac:spMkLst>
            <pc:docMk/>
            <pc:sldMk cId="4132120090" sldId="2144446673"/>
            <ac:spMk id="3" creationId="{2F239A05-0AF9-11C1-191B-EB1808495D1B}"/>
          </ac:spMkLst>
        </pc:spChg>
        <pc:spChg chg="mod">
          <ac:chgData name="Costas Choutopoulos" userId="be0a9ca3-4093-4f2f-ba7a-2ac661675aba" providerId="ADAL" clId="{6912BA88-41D7-4D5C-8058-BC366A7CDAC5}" dt="2025-05-07T14:30:12.076" v="159" actId="1076"/>
          <ac:spMkLst>
            <pc:docMk/>
            <pc:sldMk cId="4132120090" sldId="2144446673"/>
            <ac:spMk id="4" creationId="{1258AF86-1C17-46F3-9FE8-4FBD974B8E9D}"/>
          </ac:spMkLst>
        </pc:spChg>
        <pc:spChg chg="mod">
          <ac:chgData name="Costas Choutopoulos" userId="be0a9ca3-4093-4f2f-ba7a-2ac661675aba" providerId="ADAL" clId="{6912BA88-41D7-4D5C-8058-BC366A7CDAC5}" dt="2025-05-07T14:30:26.588" v="161" actId="1076"/>
          <ac:spMkLst>
            <pc:docMk/>
            <pc:sldMk cId="4132120090" sldId="2144446673"/>
            <ac:spMk id="5" creationId="{22CFA46C-29EA-5514-41AE-DB8FB07C4A5F}"/>
          </ac:spMkLst>
        </pc:spChg>
        <pc:spChg chg="mod">
          <ac:chgData name="Costas Choutopoulos" userId="be0a9ca3-4093-4f2f-ba7a-2ac661675aba" providerId="ADAL" clId="{6912BA88-41D7-4D5C-8058-BC366A7CDAC5}" dt="2025-05-07T14:30:39.988" v="165" actId="1076"/>
          <ac:spMkLst>
            <pc:docMk/>
            <pc:sldMk cId="4132120090" sldId="2144446673"/>
            <ac:spMk id="8" creationId="{F85D02E9-3E5D-4F78-8D13-36295FA1E426}"/>
          </ac:spMkLst>
        </pc:spChg>
        <pc:spChg chg="del">
          <ac:chgData name="Costas Choutopoulos" userId="be0a9ca3-4093-4f2f-ba7a-2ac661675aba" providerId="ADAL" clId="{6912BA88-41D7-4D5C-8058-BC366A7CDAC5}" dt="2025-05-07T14:27:17.942" v="134" actId="478"/>
          <ac:spMkLst>
            <pc:docMk/>
            <pc:sldMk cId="4132120090" sldId="2144446673"/>
            <ac:spMk id="18" creationId="{9180F2C3-3480-43FA-AD6B-42BCCBA8F614}"/>
          </ac:spMkLst>
        </pc:spChg>
        <pc:spChg chg="add del mod">
          <ac:chgData name="Costas Choutopoulos" userId="be0a9ca3-4093-4f2f-ba7a-2ac661675aba" providerId="ADAL" clId="{6912BA88-41D7-4D5C-8058-BC366A7CDAC5}" dt="2025-05-07T14:27:20.686" v="135" actId="478"/>
          <ac:spMkLst>
            <pc:docMk/>
            <pc:sldMk cId="4132120090" sldId="2144446673"/>
            <ac:spMk id="22" creationId="{EE4D95BF-2003-E9F8-03DE-2E8FB56C039C}"/>
          </ac:spMkLst>
        </pc:spChg>
        <pc:spChg chg="mod">
          <ac:chgData name="Costas Choutopoulos" userId="be0a9ca3-4093-4f2f-ba7a-2ac661675aba" providerId="ADAL" clId="{6912BA88-41D7-4D5C-8058-BC366A7CDAC5}" dt="2025-05-07T14:30:59.573" v="167" actId="1076"/>
          <ac:spMkLst>
            <pc:docMk/>
            <pc:sldMk cId="4132120090" sldId="2144446673"/>
            <ac:spMk id="35" creationId="{AA452662-5A1E-8711-637C-A8B64757E9D6}"/>
          </ac:spMkLst>
        </pc:spChg>
        <pc:spChg chg="del">
          <ac:chgData name="Costas Choutopoulos" userId="be0a9ca3-4093-4f2f-ba7a-2ac661675aba" providerId="ADAL" clId="{6912BA88-41D7-4D5C-8058-BC366A7CDAC5}" dt="2025-05-07T14:27:16.502" v="133" actId="478"/>
          <ac:spMkLst>
            <pc:docMk/>
            <pc:sldMk cId="4132120090" sldId="2144446673"/>
            <ac:spMk id="69" creationId="{5AEE7CDD-65C6-6682-24AD-952620D396C2}"/>
          </ac:spMkLst>
        </pc:spChg>
        <pc:spChg chg="mod">
          <ac:chgData name="Costas Choutopoulos" userId="be0a9ca3-4093-4f2f-ba7a-2ac661675aba" providerId="ADAL" clId="{6912BA88-41D7-4D5C-8058-BC366A7CDAC5}" dt="2025-05-07T14:30:31.948" v="162" actId="1076"/>
          <ac:spMkLst>
            <pc:docMk/>
            <pc:sldMk cId="4132120090" sldId="2144446673"/>
            <ac:spMk id="100" creationId="{9173B00B-166D-7C87-EA40-62DADE02F9CA}"/>
          </ac:spMkLst>
        </pc:spChg>
        <pc:spChg chg="mod">
          <ac:chgData name="Costas Choutopoulos" userId="be0a9ca3-4093-4f2f-ba7a-2ac661675aba" providerId="ADAL" clId="{6912BA88-41D7-4D5C-8058-BC366A7CDAC5}" dt="2025-05-07T14:30:26.588" v="161" actId="1076"/>
          <ac:spMkLst>
            <pc:docMk/>
            <pc:sldMk cId="4132120090" sldId="2144446673"/>
            <ac:spMk id="103" creationId="{B60BEE56-CB67-8AF4-7E13-0615697F2105}"/>
          </ac:spMkLst>
        </pc:spChg>
        <pc:picChg chg="del mod">
          <ac:chgData name="Costas Choutopoulos" userId="be0a9ca3-4093-4f2f-ba7a-2ac661675aba" providerId="ADAL" clId="{6912BA88-41D7-4D5C-8058-BC366A7CDAC5}" dt="2025-05-07T14:30:34.126" v="163" actId="478"/>
          <ac:picMkLst>
            <pc:docMk/>
            <pc:sldMk cId="4132120090" sldId="2144446673"/>
            <ac:picMk id="19" creationId="{353E1344-E048-BC6F-F9E3-E4D58BA27EEA}"/>
          </ac:picMkLst>
        </pc:picChg>
        <pc:picChg chg="mod">
          <ac:chgData name="Costas Choutopoulos" userId="be0a9ca3-4093-4f2f-ba7a-2ac661675aba" providerId="ADAL" clId="{6912BA88-41D7-4D5C-8058-BC366A7CDAC5}" dt="2025-05-07T14:30:59.573" v="167" actId="1076"/>
          <ac:picMkLst>
            <pc:docMk/>
            <pc:sldMk cId="4132120090" sldId="2144446673"/>
            <ac:picMk id="20" creationId="{64EA2CE7-F7A6-DE79-74C1-049ABC0F25A2}"/>
          </ac:picMkLst>
        </pc:picChg>
        <pc:picChg chg="mod">
          <ac:chgData name="Costas Choutopoulos" userId="be0a9ca3-4093-4f2f-ba7a-2ac661675aba" providerId="ADAL" clId="{6912BA88-41D7-4D5C-8058-BC366A7CDAC5}" dt="2025-05-07T14:30:59.573" v="167" actId="1076"/>
          <ac:picMkLst>
            <pc:docMk/>
            <pc:sldMk cId="4132120090" sldId="2144446673"/>
            <ac:picMk id="28" creationId="{5D47DFBA-C82A-95B5-76C4-3FD584DE34C4}"/>
          </ac:picMkLst>
        </pc:picChg>
        <pc:picChg chg="mod">
          <ac:chgData name="Costas Choutopoulos" userId="be0a9ca3-4093-4f2f-ba7a-2ac661675aba" providerId="ADAL" clId="{6912BA88-41D7-4D5C-8058-BC366A7CDAC5}" dt="2025-05-07T14:30:12.076" v="159" actId="1076"/>
          <ac:picMkLst>
            <pc:docMk/>
            <pc:sldMk cId="4132120090" sldId="2144446673"/>
            <ac:picMk id="30" creationId="{17BEF072-4AC7-0BDB-8986-1D3C2C0A5695}"/>
          </ac:picMkLst>
        </pc:picChg>
        <pc:picChg chg="mod">
          <ac:chgData name="Costas Choutopoulos" userId="be0a9ca3-4093-4f2f-ba7a-2ac661675aba" providerId="ADAL" clId="{6912BA88-41D7-4D5C-8058-BC366A7CDAC5}" dt="2025-05-07T14:30:36.280" v="164" actId="1076"/>
          <ac:picMkLst>
            <pc:docMk/>
            <pc:sldMk cId="4132120090" sldId="2144446673"/>
            <ac:picMk id="32" creationId="{B7AD8394-874B-8508-A8F9-DC70118E6051}"/>
          </ac:picMkLst>
        </pc:picChg>
        <pc:picChg chg="del">
          <ac:chgData name="Costas Choutopoulos" userId="be0a9ca3-4093-4f2f-ba7a-2ac661675aba" providerId="ADAL" clId="{6912BA88-41D7-4D5C-8058-BC366A7CDAC5}" dt="2025-05-07T14:30:01.211" v="157" actId="478"/>
          <ac:picMkLst>
            <pc:docMk/>
            <pc:sldMk cId="4132120090" sldId="2144446673"/>
            <ac:picMk id="38" creationId="{F4B56A26-ABAD-6173-5BFB-C2A17C03BBEB}"/>
          </ac:picMkLst>
        </pc:picChg>
        <pc:picChg chg="mod">
          <ac:chgData name="Costas Choutopoulos" userId="be0a9ca3-4093-4f2f-ba7a-2ac661675aba" providerId="ADAL" clId="{6912BA88-41D7-4D5C-8058-BC366A7CDAC5}" dt="2025-05-07T14:30:26.588" v="161" actId="1076"/>
          <ac:picMkLst>
            <pc:docMk/>
            <pc:sldMk cId="4132120090" sldId="2144446673"/>
            <ac:picMk id="72" creationId="{C881E37C-4079-97E6-DF7E-0A56F65F6D68}"/>
          </ac:picMkLst>
        </pc:picChg>
        <pc:picChg chg="mod">
          <ac:chgData name="Costas Choutopoulos" userId="be0a9ca3-4093-4f2f-ba7a-2ac661675aba" providerId="ADAL" clId="{6912BA88-41D7-4D5C-8058-BC366A7CDAC5}" dt="2025-05-07T14:30:26.588" v="161" actId="1076"/>
          <ac:picMkLst>
            <pc:docMk/>
            <pc:sldMk cId="4132120090" sldId="2144446673"/>
            <ac:picMk id="99" creationId="{189D24E4-D123-D24A-F780-5D68BAB37E01}"/>
          </ac:picMkLst>
        </pc:picChg>
      </pc:sldChg>
      <pc:sldChg chg="addSp delSp modSp mod">
        <pc:chgData name="Costas Choutopoulos" userId="be0a9ca3-4093-4f2f-ba7a-2ac661675aba" providerId="ADAL" clId="{6912BA88-41D7-4D5C-8058-BC366A7CDAC5}" dt="2025-05-07T14:29:54.718" v="155" actId="1076"/>
        <pc:sldMkLst>
          <pc:docMk/>
          <pc:sldMk cId="823822073" sldId="2144446674"/>
        </pc:sldMkLst>
        <pc:spChg chg="mod">
          <ac:chgData name="Costas Choutopoulos" userId="be0a9ca3-4093-4f2f-ba7a-2ac661675aba" providerId="ADAL" clId="{6912BA88-41D7-4D5C-8058-BC366A7CDAC5}" dt="2025-05-07T14:29:07.312" v="146" actId="1076"/>
          <ac:spMkLst>
            <pc:docMk/>
            <pc:sldMk cId="823822073" sldId="2144446674"/>
            <ac:spMk id="2" creationId="{28B74D3B-FF23-A70A-F746-7EC6D36900B2}"/>
          </ac:spMkLst>
        </pc:spChg>
        <pc:spChg chg="del">
          <ac:chgData name="Costas Choutopoulos" userId="be0a9ca3-4093-4f2f-ba7a-2ac661675aba" providerId="ADAL" clId="{6912BA88-41D7-4D5C-8058-BC366A7CDAC5}" dt="2025-05-07T14:28:32.681" v="141" actId="21"/>
          <ac:spMkLst>
            <pc:docMk/>
            <pc:sldMk cId="823822073" sldId="2144446674"/>
            <ac:spMk id="3" creationId="{E30C0CE9-B8D2-994F-E9B2-866C868AF731}"/>
          </ac:spMkLst>
        </pc:spChg>
        <pc:spChg chg="mod">
          <ac:chgData name="Costas Choutopoulos" userId="be0a9ca3-4093-4f2f-ba7a-2ac661675aba" providerId="ADAL" clId="{6912BA88-41D7-4D5C-8058-BC366A7CDAC5}" dt="2025-05-07T14:29:07.312" v="146" actId="1076"/>
          <ac:spMkLst>
            <pc:docMk/>
            <pc:sldMk cId="823822073" sldId="2144446674"/>
            <ac:spMk id="4" creationId="{054FE82E-FC62-8A76-C6A5-E61219D68820}"/>
          </ac:spMkLst>
        </pc:spChg>
        <pc:spChg chg="mod">
          <ac:chgData name="Costas Choutopoulos" userId="be0a9ca3-4093-4f2f-ba7a-2ac661675aba" providerId="ADAL" clId="{6912BA88-41D7-4D5C-8058-BC366A7CDAC5}" dt="2025-05-07T14:29:07.312" v="146" actId="1076"/>
          <ac:spMkLst>
            <pc:docMk/>
            <pc:sldMk cId="823822073" sldId="2144446674"/>
            <ac:spMk id="7" creationId="{A926BD8A-CDF8-D3E3-C1D3-8D2CD917680D}"/>
          </ac:spMkLst>
        </pc:spChg>
        <pc:spChg chg="add del mod">
          <ac:chgData name="Costas Choutopoulos" userId="be0a9ca3-4093-4f2f-ba7a-2ac661675aba" providerId="ADAL" clId="{6912BA88-41D7-4D5C-8058-BC366A7CDAC5}" dt="2025-05-07T14:28:51.541" v="145" actId="478"/>
          <ac:spMkLst>
            <pc:docMk/>
            <pc:sldMk cId="823822073" sldId="2144446674"/>
            <ac:spMk id="12" creationId="{E6849D4F-436B-73D5-8DDA-1BD460279D78}"/>
          </ac:spMkLst>
        </pc:spChg>
        <pc:spChg chg="add mod">
          <ac:chgData name="Costas Choutopoulos" userId="be0a9ca3-4093-4f2f-ba7a-2ac661675aba" providerId="ADAL" clId="{6912BA88-41D7-4D5C-8058-BC366A7CDAC5}" dt="2025-05-07T14:29:32.159" v="152" actId="1076"/>
          <ac:spMkLst>
            <pc:docMk/>
            <pc:sldMk cId="823822073" sldId="2144446674"/>
            <ac:spMk id="13" creationId="{64CC03C7-609A-4C6C-B3BA-6AE5DC3A307E}"/>
          </ac:spMkLst>
        </pc:spChg>
        <pc:spChg chg="del">
          <ac:chgData name="Costas Choutopoulos" userId="be0a9ca3-4093-4f2f-ba7a-2ac661675aba" providerId="ADAL" clId="{6912BA88-41D7-4D5C-8058-BC366A7CDAC5}" dt="2025-05-07T14:27:48.411" v="137" actId="21"/>
          <ac:spMkLst>
            <pc:docMk/>
            <pc:sldMk cId="823822073" sldId="2144446674"/>
            <ac:spMk id="14" creationId="{4C52AA2C-B6EE-7549-45E3-EC6563EC065D}"/>
          </ac:spMkLst>
        </pc:spChg>
        <pc:spChg chg="add mod">
          <ac:chgData name="Costas Choutopoulos" userId="be0a9ca3-4093-4f2f-ba7a-2ac661675aba" providerId="ADAL" clId="{6912BA88-41D7-4D5C-8058-BC366A7CDAC5}" dt="2025-05-07T14:29:32.159" v="152" actId="1076"/>
          <ac:spMkLst>
            <pc:docMk/>
            <pc:sldMk cId="823822073" sldId="2144446674"/>
            <ac:spMk id="15" creationId="{36A3F2B0-610E-4968-A20E-50B6B65A2C14}"/>
          </ac:spMkLst>
        </pc:spChg>
        <pc:spChg chg="del">
          <ac:chgData name="Costas Choutopoulos" userId="be0a9ca3-4093-4f2f-ba7a-2ac661675aba" providerId="ADAL" clId="{6912BA88-41D7-4D5C-8058-BC366A7CDAC5}" dt="2025-05-07T14:27:48.411" v="137" actId="21"/>
          <ac:spMkLst>
            <pc:docMk/>
            <pc:sldMk cId="823822073" sldId="2144446674"/>
            <ac:spMk id="16" creationId="{7356C854-5BE7-69DD-07D2-4E2129398563}"/>
          </ac:spMkLst>
        </pc:spChg>
        <pc:spChg chg="add mod">
          <ac:chgData name="Costas Choutopoulos" userId="be0a9ca3-4093-4f2f-ba7a-2ac661675aba" providerId="ADAL" clId="{6912BA88-41D7-4D5C-8058-BC366A7CDAC5}" dt="2025-05-07T14:29:32.159" v="152" actId="1076"/>
          <ac:spMkLst>
            <pc:docMk/>
            <pc:sldMk cId="823822073" sldId="2144446674"/>
            <ac:spMk id="19" creationId="{81687A3C-5BAE-C482-EBB0-79267AF79B53}"/>
          </ac:spMkLst>
        </pc:spChg>
        <pc:spChg chg="add mod">
          <ac:chgData name="Costas Choutopoulos" userId="be0a9ca3-4093-4f2f-ba7a-2ac661675aba" providerId="ADAL" clId="{6912BA88-41D7-4D5C-8058-BC366A7CDAC5}" dt="2025-05-07T14:29:47.539" v="154" actId="1076"/>
          <ac:spMkLst>
            <pc:docMk/>
            <pc:sldMk cId="823822073" sldId="2144446674"/>
            <ac:spMk id="20" creationId="{847C0C4D-4FBD-CE3B-4D0E-AF209A58276A}"/>
          </ac:spMkLst>
        </pc:spChg>
        <pc:spChg chg="mod">
          <ac:chgData name="Costas Choutopoulos" userId="be0a9ca3-4093-4f2f-ba7a-2ac661675aba" providerId="ADAL" clId="{6912BA88-41D7-4D5C-8058-BC366A7CDAC5}" dt="2025-05-07T14:29:47.539" v="154" actId="1076"/>
          <ac:spMkLst>
            <pc:docMk/>
            <pc:sldMk cId="823822073" sldId="2144446674"/>
            <ac:spMk id="21" creationId="{DAF98770-8A73-4B7F-81A8-54A6B890B612}"/>
          </ac:spMkLst>
        </pc:spChg>
        <pc:spChg chg="mod">
          <ac:chgData name="Costas Choutopoulos" userId="be0a9ca3-4093-4f2f-ba7a-2ac661675aba" providerId="ADAL" clId="{6912BA88-41D7-4D5C-8058-BC366A7CDAC5}" dt="2025-05-07T14:29:17.628" v="149" actId="1076"/>
          <ac:spMkLst>
            <pc:docMk/>
            <pc:sldMk cId="823822073" sldId="2144446674"/>
            <ac:spMk id="22" creationId="{EB5BC04D-12E2-0C63-2754-E70BD305955B}"/>
          </ac:spMkLst>
        </pc:spChg>
        <pc:spChg chg="mod">
          <ac:chgData name="Costas Choutopoulos" userId="be0a9ca3-4093-4f2f-ba7a-2ac661675aba" providerId="ADAL" clId="{6912BA88-41D7-4D5C-8058-BC366A7CDAC5}" dt="2025-05-07T14:29:17.628" v="149" actId="1076"/>
          <ac:spMkLst>
            <pc:docMk/>
            <pc:sldMk cId="823822073" sldId="2144446674"/>
            <ac:spMk id="23" creationId="{4474BAAB-4730-5F84-C863-E6030C5FAE27}"/>
          </ac:spMkLst>
        </pc:spChg>
        <pc:spChg chg="add mod">
          <ac:chgData name="Costas Choutopoulos" userId="be0a9ca3-4093-4f2f-ba7a-2ac661675aba" providerId="ADAL" clId="{6912BA88-41D7-4D5C-8058-BC366A7CDAC5}" dt="2025-05-07T14:29:54.718" v="155" actId="1076"/>
          <ac:spMkLst>
            <pc:docMk/>
            <pc:sldMk cId="823822073" sldId="2144446674"/>
            <ac:spMk id="29" creationId="{AB23158F-235A-D0F3-12C6-79C8C105F653}"/>
          </ac:spMkLst>
        </pc:spChg>
        <pc:spChg chg="mod">
          <ac:chgData name="Costas Choutopoulos" userId="be0a9ca3-4093-4f2f-ba7a-2ac661675aba" providerId="ADAL" clId="{6912BA88-41D7-4D5C-8058-BC366A7CDAC5}" dt="2025-05-07T14:29:10.693" v="148" actId="1076"/>
          <ac:spMkLst>
            <pc:docMk/>
            <pc:sldMk cId="823822073" sldId="2144446674"/>
            <ac:spMk id="30" creationId="{41A12179-5600-440B-8950-23CEA3E64F57}"/>
          </ac:spMkLst>
        </pc:spChg>
        <pc:spChg chg="add mod">
          <ac:chgData name="Costas Choutopoulos" userId="be0a9ca3-4093-4f2f-ba7a-2ac661675aba" providerId="ADAL" clId="{6912BA88-41D7-4D5C-8058-BC366A7CDAC5}" dt="2025-05-07T14:29:32.159" v="152" actId="1076"/>
          <ac:spMkLst>
            <pc:docMk/>
            <pc:sldMk cId="823822073" sldId="2144446674"/>
            <ac:spMk id="31" creationId="{62DAAF9E-FDAC-4326-BC62-D40164BD7D68}"/>
          </ac:spMkLst>
        </pc:spChg>
        <pc:spChg chg="mod">
          <ac:chgData name="Costas Choutopoulos" userId="be0a9ca3-4093-4f2f-ba7a-2ac661675aba" providerId="ADAL" clId="{6912BA88-41D7-4D5C-8058-BC366A7CDAC5}" dt="2025-05-07T14:29:07.312" v="146" actId="1076"/>
          <ac:spMkLst>
            <pc:docMk/>
            <pc:sldMk cId="823822073" sldId="2144446674"/>
            <ac:spMk id="33" creationId="{F2AA3420-D4A4-5547-9C32-0238A6A70254}"/>
          </ac:spMkLst>
        </pc:spChg>
        <pc:spChg chg="add mod">
          <ac:chgData name="Costas Choutopoulos" userId="be0a9ca3-4093-4f2f-ba7a-2ac661675aba" providerId="ADAL" clId="{6912BA88-41D7-4D5C-8058-BC366A7CDAC5}" dt="2025-05-07T14:29:32.159" v="152" actId="1076"/>
          <ac:spMkLst>
            <pc:docMk/>
            <pc:sldMk cId="823822073" sldId="2144446674"/>
            <ac:spMk id="36" creationId="{BD7AF5BA-A0B0-4DCC-8156-9CC5415614BC}"/>
          </ac:spMkLst>
        </pc:spChg>
        <pc:spChg chg="add mod">
          <ac:chgData name="Costas Choutopoulos" userId="be0a9ca3-4093-4f2f-ba7a-2ac661675aba" providerId="ADAL" clId="{6912BA88-41D7-4D5C-8058-BC366A7CDAC5}" dt="2025-05-07T14:29:54.718" v="155" actId="1076"/>
          <ac:spMkLst>
            <pc:docMk/>
            <pc:sldMk cId="823822073" sldId="2144446674"/>
            <ac:spMk id="39" creationId="{BF379C2B-75C1-5B4F-368E-A3556C208EBE}"/>
          </ac:spMkLst>
        </pc:spChg>
        <pc:spChg chg="del">
          <ac:chgData name="Costas Choutopoulos" userId="be0a9ca3-4093-4f2f-ba7a-2ac661675aba" providerId="ADAL" clId="{6912BA88-41D7-4D5C-8058-BC366A7CDAC5}" dt="2025-05-07T14:28:32.681" v="141" actId="21"/>
          <ac:spMkLst>
            <pc:docMk/>
            <pc:sldMk cId="823822073" sldId="2144446674"/>
            <ac:spMk id="42" creationId="{F38090D9-68D4-4CBC-95B3-B5264706B429}"/>
          </ac:spMkLst>
        </pc:spChg>
        <pc:spChg chg="del">
          <ac:chgData name="Costas Choutopoulos" userId="be0a9ca3-4093-4f2f-ba7a-2ac661675aba" providerId="ADAL" clId="{6912BA88-41D7-4D5C-8058-BC366A7CDAC5}" dt="2025-05-07T14:28:32.681" v="141" actId="21"/>
          <ac:spMkLst>
            <pc:docMk/>
            <pc:sldMk cId="823822073" sldId="2144446674"/>
            <ac:spMk id="44" creationId="{2402A663-8073-454B-8E45-2DFDDED39E84}"/>
          </ac:spMkLst>
        </pc:spChg>
        <pc:spChg chg="add mod">
          <ac:chgData name="Costas Choutopoulos" userId="be0a9ca3-4093-4f2f-ba7a-2ac661675aba" providerId="ADAL" clId="{6912BA88-41D7-4D5C-8058-BC366A7CDAC5}" dt="2025-05-07T14:29:32.159" v="152" actId="1076"/>
          <ac:spMkLst>
            <pc:docMk/>
            <pc:sldMk cId="823822073" sldId="2144446674"/>
            <ac:spMk id="48" creationId="{C8CA62ED-AD10-DCBB-3C98-4F77DE800EF0}"/>
          </ac:spMkLst>
        </pc:spChg>
        <pc:spChg chg="add mod">
          <ac:chgData name="Costas Choutopoulos" userId="be0a9ca3-4093-4f2f-ba7a-2ac661675aba" providerId="ADAL" clId="{6912BA88-41D7-4D5C-8058-BC366A7CDAC5}" dt="2025-05-07T14:29:32.159" v="152" actId="1076"/>
          <ac:spMkLst>
            <pc:docMk/>
            <pc:sldMk cId="823822073" sldId="2144446674"/>
            <ac:spMk id="70" creationId="{3CEAA92C-571E-0034-7371-95310DAE6478}"/>
          </ac:spMkLst>
        </pc:spChg>
        <pc:spChg chg="mod">
          <ac:chgData name="Costas Choutopoulos" userId="be0a9ca3-4093-4f2f-ba7a-2ac661675aba" providerId="ADAL" clId="{6912BA88-41D7-4D5C-8058-BC366A7CDAC5}" dt="2025-05-07T14:29:17.628" v="149" actId="1076"/>
          <ac:spMkLst>
            <pc:docMk/>
            <pc:sldMk cId="823822073" sldId="2144446674"/>
            <ac:spMk id="103" creationId="{E6B1CED7-8058-E6BD-426E-2D7A85DC0893}"/>
          </ac:spMkLst>
        </pc:spChg>
        <pc:spChg chg="mod">
          <ac:chgData name="Costas Choutopoulos" userId="be0a9ca3-4093-4f2f-ba7a-2ac661675aba" providerId="ADAL" clId="{6912BA88-41D7-4D5C-8058-BC366A7CDAC5}" dt="2025-05-07T14:29:17.628" v="149" actId="1076"/>
          <ac:spMkLst>
            <pc:docMk/>
            <pc:sldMk cId="823822073" sldId="2144446674"/>
            <ac:spMk id="104" creationId="{3061BBE0-5FF2-8B87-B539-D799C5FBC60C}"/>
          </ac:spMkLst>
        </pc:spChg>
        <pc:spChg chg="mod">
          <ac:chgData name="Costas Choutopoulos" userId="be0a9ca3-4093-4f2f-ba7a-2ac661675aba" providerId="ADAL" clId="{6912BA88-41D7-4D5C-8058-BC366A7CDAC5}" dt="2025-05-07T14:29:07.312" v="146" actId="1076"/>
          <ac:spMkLst>
            <pc:docMk/>
            <pc:sldMk cId="823822073" sldId="2144446674"/>
            <ac:spMk id="113" creationId="{CBCD496A-8E46-8232-F90C-B9F2217780E0}"/>
          </ac:spMkLst>
        </pc:spChg>
        <pc:spChg chg="mod">
          <ac:chgData name="Costas Choutopoulos" userId="be0a9ca3-4093-4f2f-ba7a-2ac661675aba" providerId="ADAL" clId="{6912BA88-41D7-4D5C-8058-BC366A7CDAC5}" dt="2025-05-07T14:29:07.312" v="146" actId="1076"/>
          <ac:spMkLst>
            <pc:docMk/>
            <pc:sldMk cId="823822073" sldId="2144446674"/>
            <ac:spMk id="114" creationId="{36AED481-868C-C165-3D27-A7856D187D8B}"/>
          </ac:spMkLst>
        </pc:spChg>
        <pc:picChg chg="mod">
          <ac:chgData name="Costas Choutopoulos" userId="be0a9ca3-4093-4f2f-ba7a-2ac661675aba" providerId="ADAL" clId="{6912BA88-41D7-4D5C-8058-BC366A7CDAC5}" dt="2025-05-07T14:29:17.628" v="149" actId="1076"/>
          <ac:picMkLst>
            <pc:docMk/>
            <pc:sldMk cId="823822073" sldId="2144446674"/>
            <ac:picMk id="5" creationId="{C64E3EB4-B6E8-1EA8-CB55-2D45994FE896}"/>
          </ac:picMkLst>
        </pc:picChg>
        <pc:picChg chg="del">
          <ac:chgData name="Costas Choutopoulos" userId="be0a9ca3-4093-4f2f-ba7a-2ac661675aba" providerId="ADAL" clId="{6912BA88-41D7-4D5C-8058-BC366A7CDAC5}" dt="2025-05-07T14:28:32.681" v="141" actId="21"/>
          <ac:picMkLst>
            <pc:docMk/>
            <pc:sldMk cId="823822073" sldId="2144446674"/>
            <ac:picMk id="6" creationId="{81CE2C74-B326-2525-C5FC-143013B84F35}"/>
          </ac:picMkLst>
        </pc:picChg>
        <pc:picChg chg="mod">
          <ac:chgData name="Costas Choutopoulos" userId="be0a9ca3-4093-4f2f-ba7a-2ac661675aba" providerId="ADAL" clId="{6912BA88-41D7-4D5C-8058-BC366A7CDAC5}" dt="2025-05-07T14:29:17.628" v="149" actId="1076"/>
          <ac:picMkLst>
            <pc:docMk/>
            <pc:sldMk cId="823822073" sldId="2144446674"/>
            <ac:picMk id="24" creationId="{C00AFF93-C23E-C7CF-632D-50BD51FF7699}"/>
          </ac:picMkLst>
        </pc:picChg>
        <pc:picChg chg="mod">
          <ac:chgData name="Costas Choutopoulos" userId="be0a9ca3-4093-4f2f-ba7a-2ac661675aba" providerId="ADAL" clId="{6912BA88-41D7-4D5C-8058-BC366A7CDAC5}" dt="2025-05-07T14:29:47.539" v="154" actId="1076"/>
          <ac:picMkLst>
            <pc:docMk/>
            <pc:sldMk cId="823822073" sldId="2144446674"/>
            <ac:picMk id="25" creationId="{9135A64C-FFEA-DAFB-251D-1EF8B9DC7A0A}"/>
          </ac:picMkLst>
        </pc:picChg>
        <pc:picChg chg="mod">
          <ac:chgData name="Costas Choutopoulos" userId="be0a9ca3-4093-4f2f-ba7a-2ac661675aba" providerId="ADAL" clId="{6912BA88-41D7-4D5C-8058-BC366A7CDAC5}" dt="2025-05-07T14:29:54.718" v="155" actId="1076"/>
          <ac:picMkLst>
            <pc:docMk/>
            <pc:sldMk cId="823822073" sldId="2144446674"/>
            <ac:picMk id="27" creationId="{71E6B0AE-2D54-9CD8-D4D6-A707AE2F862F}"/>
          </ac:picMkLst>
        </pc:picChg>
        <pc:picChg chg="mod">
          <ac:chgData name="Costas Choutopoulos" userId="be0a9ca3-4093-4f2f-ba7a-2ac661675aba" providerId="ADAL" clId="{6912BA88-41D7-4D5C-8058-BC366A7CDAC5}" dt="2025-05-07T14:29:17.628" v="149" actId="1076"/>
          <ac:picMkLst>
            <pc:docMk/>
            <pc:sldMk cId="823822073" sldId="2144446674"/>
            <ac:picMk id="35" creationId="{8D848C7F-9BE9-43F3-D81B-A167EEF6765F}"/>
          </ac:picMkLst>
        </pc:picChg>
        <pc:picChg chg="mod">
          <ac:chgData name="Costas Choutopoulos" userId="be0a9ca3-4093-4f2f-ba7a-2ac661675aba" providerId="ADAL" clId="{6912BA88-41D7-4D5C-8058-BC366A7CDAC5}" dt="2025-05-07T14:29:47.539" v="154" actId="1076"/>
          <ac:picMkLst>
            <pc:docMk/>
            <pc:sldMk cId="823822073" sldId="2144446674"/>
            <ac:picMk id="38" creationId="{133D0484-97BD-6DDE-9E53-6AD57D32DBC3}"/>
          </ac:picMkLst>
        </pc:picChg>
        <pc:picChg chg="mod">
          <ac:chgData name="Costas Choutopoulos" userId="be0a9ca3-4093-4f2f-ba7a-2ac661675aba" providerId="ADAL" clId="{6912BA88-41D7-4D5C-8058-BC366A7CDAC5}" dt="2025-05-07T14:29:54.718" v="155" actId="1076"/>
          <ac:picMkLst>
            <pc:docMk/>
            <pc:sldMk cId="823822073" sldId="2144446674"/>
            <ac:picMk id="41" creationId="{88B95CE7-79E1-B5D5-5FE5-F4D60D74CB09}"/>
          </ac:picMkLst>
        </pc:picChg>
        <pc:picChg chg="del">
          <ac:chgData name="Costas Choutopoulos" userId="be0a9ca3-4093-4f2f-ba7a-2ac661675aba" providerId="ADAL" clId="{6912BA88-41D7-4D5C-8058-BC366A7CDAC5}" dt="2025-05-07T14:28:32.681" v="141" actId="21"/>
          <ac:picMkLst>
            <pc:docMk/>
            <pc:sldMk cId="823822073" sldId="2144446674"/>
            <ac:picMk id="50" creationId="{CE1DAE00-A849-A262-AC4C-2CC684A14562}"/>
          </ac:picMkLst>
        </pc:picChg>
        <pc:picChg chg="mod">
          <ac:chgData name="Costas Choutopoulos" userId="be0a9ca3-4093-4f2f-ba7a-2ac661675aba" providerId="ADAL" clId="{6912BA88-41D7-4D5C-8058-BC366A7CDAC5}" dt="2025-05-07T14:29:17.628" v="149" actId="1076"/>
          <ac:picMkLst>
            <pc:docMk/>
            <pc:sldMk cId="823822073" sldId="2144446674"/>
            <ac:picMk id="101" creationId="{1C4A8A09-0CB3-AC8B-7389-ACEC8D5D6D49}"/>
          </ac:picMkLst>
        </pc:picChg>
        <pc:picChg chg="del">
          <ac:chgData name="Costas Choutopoulos" userId="be0a9ca3-4093-4f2f-ba7a-2ac661675aba" providerId="ADAL" clId="{6912BA88-41D7-4D5C-8058-BC366A7CDAC5}" dt="2025-05-07T14:27:48.411" v="137" actId="21"/>
          <ac:picMkLst>
            <pc:docMk/>
            <pc:sldMk cId="823822073" sldId="2144446674"/>
            <ac:picMk id="109" creationId="{2E4C317A-F358-573B-F3FD-731ABAAA3AF5}"/>
          </ac:picMkLst>
        </pc:picChg>
      </pc:sldChg>
      <pc:sldChg chg="addSp delSp modSp del mod">
        <pc:chgData name="Costas Choutopoulos" userId="be0a9ca3-4093-4f2f-ba7a-2ac661675aba" providerId="ADAL" clId="{6912BA88-41D7-4D5C-8058-BC366A7CDAC5}" dt="2025-05-07T14:31:04.125" v="168" actId="47"/>
        <pc:sldMkLst>
          <pc:docMk/>
          <pc:sldMk cId="1503061995" sldId="2144446677"/>
        </pc:sldMkLst>
        <pc:spChg chg="del">
          <ac:chgData name="Costas Choutopoulos" userId="be0a9ca3-4093-4f2f-ba7a-2ac661675aba" providerId="ADAL" clId="{6912BA88-41D7-4D5C-8058-BC366A7CDAC5}" dt="2025-05-07T14:29:25.331" v="150" actId="21"/>
          <ac:spMkLst>
            <pc:docMk/>
            <pc:sldMk cId="1503061995" sldId="2144446677"/>
            <ac:spMk id="5" creationId="{67861709-00BA-38BB-E105-960A7567C26B}"/>
          </ac:spMkLst>
        </pc:spChg>
        <pc:spChg chg="del">
          <ac:chgData name="Costas Choutopoulos" userId="be0a9ca3-4093-4f2f-ba7a-2ac661675aba" providerId="ADAL" clId="{6912BA88-41D7-4D5C-8058-BC366A7CDAC5}" dt="2025-05-07T14:29:25.331" v="150" actId="21"/>
          <ac:spMkLst>
            <pc:docMk/>
            <pc:sldMk cId="1503061995" sldId="2144446677"/>
            <ac:spMk id="6" creationId="{81687A3C-5BAE-C482-EBB0-79267AF79B53}"/>
          </ac:spMkLst>
        </pc:spChg>
        <pc:spChg chg="del">
          <ac:chgData name="Costas Choutopoulos" userId="be0a9ca3-4093-4f2f-ba7a-2ac661675aba" providerId="ADAL" clId="{6912BA88-41D7-4D5C-8058-BC366A7CDAC5}" dt="2025-05-07T14:29:25.331" v="150" actId="21"/>
          <ac:spMkLst>
            <pc:docMk/>
            <pc:sldMk cId="1503061995" sldId="2144446677"/>
            <ac:spMk id="7" creationId="{64CC03C7-609A-4C6C-B3BA-6AE5DC3A307E}"/>
          </ac:spMkLst>
        </pc:spChg>
        <pc:spChg chg="del">
          <ac:chgData name="Costas Choutopoulos" userId="be0a9ca3-4093-4f2f-ba7a-2ac661675aba" providerId="ADAL" clId="{6912BA88-41D7-4D5C-8058-BC366A7CDAC5}" dt="2025-05-07T14:29:25.331" v="150" actId="21"/>
          <ac:spMkLst>
            <pc:docMk/>
            <pc:sldMk cId="1503061995" sldId="2144446677"/>
            <ac:spMk id="12" creationId="{847C0C4D-4FBD-CE3B-4D0E-AF209A58276A}"/>
          </ac:spMkLst>
        </pc:spChg>
        <pc:spChg chg="add mod">
          <ac:chgData name="Costas Choutopoulos" userId="be0a9ca3-4093-4f2f-ba7a-2ac661675aba" providerId="ADAL" clId="{6912BA88-41D7-4D5C-8058-BC366A7CDAC5}" dt="2025-05-07T14:29:25.331" v="150" actId="21"/>
          <ac:spMkLst>
            <pc:docMk/>
            <pc:sldMk cId="1503061995" sldId="2144446677"/>
            <ac:spMk id="13" creationId="{F96D2BA7-64A4-5E9A-EA4B-AE5DEC4FAE80}"/>
          </ac:spMkLst>
        </pc:spChg>
        <pc:spChg chg="del">
          <ac:chgData name="Costas Choutopoulos" userId="be0a9ca3-4093-4f2f-ba7a-2ac661675aba" providerId="ADAL" clId="{6912BA88-41D7-4D5C-8058-BC366A7CDAC5}" dt="2025-05-07T14:29:25.331" v="150" actId="21"/>
          <ac:spMkLst>
            <pc:docMk/>
            <pc:sldMk cId="1503061995" sldId="2144446677"/>
            <ac:spMk id="29" creationId="{AB23158F-235A-D0F3-12C6-79C8C105F653}"/>
          </ac:spMkLst>
        </pc:spChg>
        <pc:spChg chg="del">
          <ac:chgData name="Costas Choutopoulos" userId="be0a9ca3-4093-4f2f-ba7a-2ac661675aba" providerId="ADAL" clId="{6912BA88-41D7-4D5C-8058-BC366A7CDAC5}" dt="2025-05-07T14:29:25.331" v="150" actId="21"/>
          <ac:spMkLst>
            <pc:docMk/>
            <pc:sldMk cId="1503061995" sldId="2144446677"/>
            <ac:spMk id="31" creationId="{62DAAF9E-FDAC-4326-BC62-D40164BD7D68}"/>
          </ac:spMkLst>
        </pc:spChg>
        <pc:spChg chg="del">
          <ac:chgData name="Costas Choutopoulos" userId="be0a9ca3-4093-4f2f-ba7a-2ac661675aba" providerId="ADAL" clId="{6912BA88-41D7-4D5C-8058-BC366A7CDAC5}" dt="2025-05-07T14:29:25.331" v="150" actId="21"/>
          <ac:spMkLst>
            <pc:docMk/>
            <pc:sldMk cId="1503061995" sldId="2144446677"/>
            <ac:spMk id="36" creationId="{BD7AF5BA-A0B0-4DCC-8156-9CC5415614BC}"/>
          </ac:spMkLst>
        </pc:spChg>
        <pc:spChg chg="del">
          <ac:chgData name="Costas Choutopoulos" userId="be0a9ca3-4093-4f2f-ba7a-2ac661675aba" providerId="ADAL" clId="{6912BA88-41D7-4D5C-8058-BC366A7CDAC5}" dt="2025-05-07T14:29:25.331" v="150" actId="21"/>
          <ac:spMkLst>
            <pc:docMk/>
            <pc:sldMk cId="1503061995" sldId="2144446677"/>
            <ac:spMk id="48" creationId="{C8CA62ED-AD10-DCBB-3C98-4F77DE800EF0}"/>
          </ac:spMkLst>
        </pc:spChg>
        <pc:spChg chg="del">
          <ac:chgData name="Costas Choutopoulos" userId="be0a9ca3-4093-4f2f-ba7a-2ac661675aba" providerId="ADAL" clId="{6912BA88-41D7-4D5C-8058-BC366A7CDAC5}" dt="2025-05-07T14:29:25.331" v="150" actId="21"/>
          <ac:spMkLst>
            <pc:docMk/>
            <pc:sldMk cId="1503061995" sldId="2144446677"/>
            <ac:spMk id="70" creationId="{3CEAA92C-571E-0034-7371-95310DAE6478}"/>
          </ac:spMkLst>
        </pc:spChg>
      </pc:sldChg>
      <pc:sldChg chg="addSp delSp modSp del mod">
        <pc:chgData name="Costas Choutopoulos" userId="be0a9ca3-4093-4f2f-ba7a-2ac661675aba" providerId="ADAL" clId="{6912BA88-41D7-4D5C-8058-BC366A7CDAC5}" dt="2025-05-07T14:35:36.873" v="230" actId="47"/>
        <pc:sldMkLst>
          <pc:docMk/>
          <pc:sldMk cId="4282560827" sldId="2144446707"/>
        </pc:sldMkLst>
        <pc:spChg chg="add mod">
          <ac:chgData name="Costas Choutopoulos" userId="be0a9ca3-4093-4f2f-ba7a-2ac661675aba" providerId="ADAL" clId="{6912BA88-41D7-4D5C-8058-BC366A7CDAC5}" dt="2025-05-07T14:34:55.004" v="218" actId="21"/>
          <ac:spMkLst>
            <pc:docMk/>
            <pc:sldMk cId="4282560827" sldId="2144446707"/>
            <ac:spMk id="3" creationId="{DFC76290-EF01-B6FC-4DAE-634F11BF512E}"/>
          </ac:spMkLst>
        </pc:spChg>
        <pc:spChg chg="del">
          <ac:chgData name="Costas Choutopoulos" userId="be0a9ca3-4093-4f2f-ba7a-2ac661675aba" providerId="ADAL" clId="{6912BA88-41D7-4D5C-8058-BC366A7CDAC5}" dt="2025-05-07T14:34:55.004" v="218" actId="21"/>
          <ac:spMkLst>
            <pc:docMk/>
            <pc:sldMk cId="4282560827" sldId="2144446707"/>
            <ac:spMk id="18" creationId="{708C2558-AAF3-4A6A-A26F-39D2FF5A62FC}"/>
          </ac:spMkLst>
        </pc:spChg>
        <pc:spChg chg="del">
          <ac:chgData name="Costas Choutopoulos" userId="be0a9ca3-4093-4f2f-ba7a-2ac661675aba" providerId="ADAL" clId="{6912BA88-41D7-4D5C-8058-BC366A7CDAC5}" dt="2025-05-07T14:34:55.004" v="218" actId="21"/>
          <ac:spMkLst>
            <pc:docMk/>
            <pc:sldMk cId="4282560827" sldId="2144446707"/>
            <ac:spMk id="21" creationId="{147B80F3-8852-B401-28ED-538B4184C943}"/>
          </ac:spMkLst>
        </pc:spChg>
        <pc:spChg chg="del">
          <ac:chgData name="Costas Choutopoulos" userId="be0a9ca3-4093-4f2f-ba7a-2ac661675aba" providerId="ADAL" clId="{6912BA88-41D7-4D5C-8058-BC366A7CDAC5}" dt="2025-05-07T14:34:55.004" v="218" actId="21"/>
          <ac:spMkLst>
            <pc:docMk/>
            <pc:sldMk cId="4282560827" sldId="2144446707"/>
            <ac:spMk id="54" creationId="{BB609349-2694-40A8-AC97-3161BA42BB74}"/>
          </ac:spMkLst>
        </pc:spChg>
        <pc:picChg chg="del">
          <ac:chgData name="Costas Choutopoulos" userId="be0a9ca3-4093-4f2f-ba7a-2ac661675aba" providerId="ADAL" clId="{6912BA88-41D7-4D5C-8058-BC366A7CDAC5}" dt="2025-05-07T14:34:55.004" v="218" actId="21"/>
          <ac:picMkLst>
            <pc:docMk/>
            <pc:sldMk cId="4282560827" sldId="2144446707"/>
            <ac:picMk id="14" creationId="{3C2BF6BA-E3EF-2764-0C6D-5AFF949A0F75}"/>
          </ac:picMkLst>
        </pc:picChg>
      </pc:sldChg>
      <pc:sldChg chg="addSp modSp mod">
        <pc:chgData name="Costas Choutopoulos" userId="be0a9ca3-4093-4f2f-ba7a-2ac661675aba" providerId="ADAL" clId="{6912BA88-41D7-4D5C-8058-BC366A7CDAC5}" dt="2025-05-07T14:35:33.895" v="229" actId="1076"/>
        <pc:sldMkLst>
          <pc:docMk/>
          <pc:sldMk cId="3317910439" sldId="2144446708"/>
        </pc:sldMkLst>
        <pc:spChg chg="add mod">
          <ac:chgData name="Costas Choutopoulos" userId="be0a9ca3-4093-4f2f-ba7a-2ac661675aba" providerId="ADAL" clId="{6912BA88-41D7-4D5C-8058-BC366A7CDAC5}" dt="2025-05-07T14:35:01.821" v="220" actId="1076"/>
          <ac:spMkLst>
            <pc:docMk/>
            <pc:sldMk cId="3317910439" sldId="2144446708"/>
            <ac:spMk id="2" creationId="{708C2558-AAF3-4A6A-A26F-39D2FF5A62FC}"/>
          </ac:spMkLst>
        </pc:spChg>
        <pc:spChg chg="add mod">
          <ac:chgData name="Costas Choutopoulos" userId="be0a9ca3-4093-4f2f-ba7a-2ac661675aba" providerId="ADAL" clId="{6912BA88-41D7-4D5C-8058-BC366A7CDAC5}" dt="2025-05-07T14:35:16.996" v="222"/>
          <ac:spMkLst>
            <pc:docMk/>
            <pc:sldMk cId="3317910439" sldId="2144446708"/>
            <ac:spMk id="3" creationId="{D1D67B82-C484-CEDD-E31F-415F70A3A1BE}"/>
          </ac:spMkLst>
        </pc:spChg>
        <pc:spChg chg="add mod">
          <ac:chgData name="Costas Choutopoulos" userId="be0a9ca3-4093-4f2f-ba7a-2ac661675aba" providerId="ADAL" clId="{6912BA88-41D7-4D5C-8058-BC366A7CDAC5}" dt="2025-05-07T14:35:22.594" v="226" actId="1076"/>
          <ac:spMkLst>
            <pc:docMk/>
            <pc:sldMk cId="3317910439" sldId="2144446708"/>
            <ac:spMk id="5" creationId="{445AFEA4-8E2E-1DD4-74D0-F1A813248771}"/>
          </ac:spMkLst>
        </pc:spChg>
        <pc:spChg chg="add mod">
          <ac:chgData name="Costas Choutopoulos" userId="be0a9ca3-4093-4f2f-ba7a-2ac661675aba" providerId="ADAL" clId="{6912BA88-41D7-4D5C-8058-BC366A7CDAC5}" dt="2025-05-07T14:35:29.425" v="228" actId="1076"/>
          <ac:spMkLst>
            <pc:docMk/>
            <pc:sldMk cId="3317910439" sldId="2144446708"/>
            <ac:spMk id="6" creationId="{B181E064-7F6A-E576-0C97-92575F2EC1A2}"/>
          </ac:spMkLst>
        </pc:spChg>
        <pc:spChg chg="add mod">
          <ac:chgData name="Costas Choutopoulos" userId="be0a9ca3-4093-4f2f-ba7a-2ac661675aba" providerId="ADAL" clId="{6912BA88-41D7-4D5C-8058-BC366A7CDAC5}" dt="2025-05-07T14:35:33.895" v="229" actId="1076"/>
          <ac:spMkLst>
            <pc:docMk/>
            <pc:sldMk cId="3317910439" sldId="2144446708"/>
            <ac:spMk id="7" creationId="{3F4F51CC-8254-09E2-5480-91CCE8D8386C}"/>
          </ac:spMkLst>
        </pc:spChg>
        <pc:spChg chg="mod">
          <ac:chgData name="Costas Choutopoulos" userId="be0a9ca3-4093-4f2f-ba7a-2ac661675aba" providerId="ADAL" clId="{6912BA88-41D7-4D5C-8058-BC366A7CDAC5}" dt="2025-05-07T14:35:03.870" v="221" actId="20577"/>
          <ac:spMkLst>
            <pc:docMk/>
            <pc:sldMk cId="3317910439" sldId="2144446708"/>
            <ac:spMk id="20" creationId="{79F7FE69-C92F-4D00-8B9C-7F8099F6989A}"/>
          </ac:spMkLst>
        </pc:spChg>
        <pc:spChg chg="add mod">
          <ac:chgData name="Costas Choutopoulos" userId="be0a9ca3-4093-4f2f-ba7a-2ac661675aba" providerId="ADAL" clId="{6912BA88-41D7-4D5C-8058-BC366A7CDAC5}" dt="2025-05-07T14:35:01.821" v="220" actId="1076"/>
          <ac:spMkLst>
            <pc:docMk/>
            <pc:sldMk cId="3317910439" sldId="2144446708"/>
            <ac:spMk id="21" creationId="{147B80F3-8852-B401-28ED-538B4184C943}"/>
          </ac:spMkLst>
        </pc:spChg>
        <pc:spChg chg="add mod">
          <ac:chgData name="Costas Choutopoulos" userId="be0a9ca3-4093-4f2f-ba7a-2ac661675aba" providerId="ADAL" clId="{6912BA88-41D7-4D5C-8058-BC366A7CDAC5}" dt="2025-05-07T14:35:01.821" v="220" actId="1076"/>
          <ac:spMkLst>
            <pc:docMk/>
            <pc:sldMk cId="3317910439" sldId="2144446708"/>
            <ac:spMk id="54" creationId="{BB609349-2694-40A8-AC97-3161BA42BB74}"/>
          </ac:spMkLst>
        </pc:spChg>
        <pc:picChg chg="add mod">
          <ac:chgData name="Costas Choutopoulos" userId="be0a9ca3-4093-4f2f-ba7a-2ac661675aba" providerId="ADAL" clId="{6912BA88-41D7-4D5C-8058-BC366A7CDAC5}" dt="2025-05-07T14:35:22.193" v="225" actId="1076"/>
          <ac:picMkLst>
            <pc:docMk/>
            <pc:sldMk cId="3317910439" sldId="2144446708"/>
            <ac:picMk id="14" creationId="{3C2BF6BA-E3EF-2764-0C6D-5AFF949A0F75}"/>
          </ac:picMkLst>
        </pc:picChg>
      </pc:sldChg>
      <pc:sldChg chg="delSp del mod">
        <pc:chgData name="Costas Choutopoulos" userId="be0a9ca3-4093-4f2f-ba7a-2ac661675aba" providerId="ADAL" clId="{6912BA88-41D7-4D5C-8058-BC366A7CDAC5}" dt="2025-05-07T14:24:53.219" v="107" actId="47"/>
        <pc:sldMkLst>
          <pc:docMk/>
          <pc:sldMk cId="97294608" sldId="2144446718"/>
        </pc:sldMkLst>
        <pc:spChg chg="del">
          <ac:chgData name="Costas Choutopoulos" userId="be0a9ca3-4093-4f2f-ba7a-2ac661675aba" providerId="ADAL" clId="{6912BA88-41D7-4D5C-8058-BC366A7CDAC5}" dt="2025-05-07T14:21:23.386" v="102" actId="21"/>
          <ac:spMkLst>
            <pc:docMk/>
            <pc:sldMk cId="97294608" sldId="2144446718"/>
            <ac:spMk id="10" creationId="{2964603B-3A72-10B0-72CB-358F5A365E57}"/>
          </ac:spMkLst>
        </pc:spChg>
        <pc:spChg chg="del">
          <ac:chgData name="Costas Choutopoulos" userId="be0a9ca3-4093-4f2f-ba7a-2ac661675aba" providerId="ADAL" clId="{6912BA88-41D7-4D5C-8058-BC366A7CDAC5}" dt="2025-05-07T14:21:23.386" v="102" actId="21"/>
          <ac:spMkLst>
            <pc:docMk/>
            <pc:sldMk cId="97294608" sldId="2144446718"/>
            <ac:spMk id="21" creationId="{D8ADB9B6-0EF7-0073-9287-D61FE4AEE205}"/>
          </ac:spMkLst>
        </pc:spChg>
        <pc:spChg chg="del">
          <ac:chgData name="Costas Choutopoulos" userId="be0a9ca3-4093-4f2f-ba7a-2ac661675aba" providerId="ADAL" clId="{6912BA88-41D7-4D5C-8058-BC366A7CDAC5}" dt="2025-05-07T14:21:23.386" v="102" actId="21"/>
          <ac:spMkLst>
            <pc:docMk/>
            <pc:sldMk cId="97294608" sldId="2144446718"/>
            <ac:spMk id="42" creationId="{E202CF54-F92F-9AF7-F67A-CCBFDA13C80E}"/>
          </ac:spMkLst>
        </pc:spChg>
        <pc:picChg chg="del">
          <ac:chgData name="Costas Choutopoulos" userId="be0a9ca3-4093-4f2f-ba7a-2ac661675aba" providerId="ADAL" clId="{6912BA88-41D7-4D5C-8058-BC366A7CDAC5}" dt="2025-05-07T14:21:23.386" v="102" actId="21"/>
          <ac:picMkLst>
            <pc:docMk/>
            <pc:sldMk cId="97294608" sldId="2144446718"/>
            <ac:picMk id="4" creationId="{D83AB742-BC56-F22B-7816-7750B9A360B7}"/>
          </ac:picMkLst>
        </pc:picChg>
        <pc:picChg chg="del">
          <ac:chgData name="Costas Choutopoulos" userId="be0a9ca3-4093-4f2f-ba7a-2ac661675aba" providerId="ADAL" clId="{6912BA88-41D7-4D5C-8058-BC366A7CDAC5}" dt="2025-05-07T14:21:23.386" v="102" actId="21"/>
          <ac:picMkLst>
            <pc:docMk/>
            <pc:sldMk cId="97294608" sldId="2144446718"/>
            <ac:picMk id="24" creationId="{DA965D8D-3E60-680F-B712-6D4295E7D5B9}"/>
          </ac:picMkLst>
        </pc:picChg>
      </pc:sldChg>
      <pc:sldChg chg="addSp delSp modSp del mod">
        <pc:chgData name="Costas Choutopoulos" userId="be0a9ca3-4093-4f2f-ba7a-2ac661675aba" providerId="ADAL" clId="{6912BA88-41D7-4D5C-8058-BC366A7CDAC5}" dt="2025-05-07T14:27:02.128" v="132" actId="47"/>
        <pc:sldMkLst>
          <pc:docMk/>
          <pc:sldMk cId="432171377" sldId="2144446721"/>
        </pc:sldMkLst>
        <pc:spChg chg="del">
          <ac:chgData name="Costas Choutopoulos" userId="be0a9ca3-4093-4f2f-ba7a-2ac661675aba" providerId="ADAL" clId="{6912BA88-41D7-4D5C-8058-BC366A7CDAC5}" dt="2025-05-07T14:25:22.059" v="115" actId="21"/>
          <ac:spMkLst>
            <pc:docMk/>
            <pc:sldMk cId="432171377" sldId="2144446721"/>
            <ac:spMk id="4" creationId="{71305ADC-F5EA-76A2-BA0C-8747B2EEE613}"/>
          </ac:spMkLst>
        </pc:spChg>
        <pc:spChg chg="add mod">
          <ac:chgData name="Costas Choutopoulos" userId="be0a9ca3-4093-4f2f-ba7a-2ac661675aba" providerId="ADAL" clId="{6912BA88-41D7-4D5C-8058-BC366A7CDAC5}" dt="2025-05-07T14:25:22.059" v="115" actId="21"/>
          <ac:spMkLst>
            <pc:docMk/>
            <pc:sldMk cId="432171377" sldId="2144446721"/>
            <ac:spMk id="6" creationId="{95A06D02-3DEB-CBAF-3568-AAD41318590E}"/>
          </ac:spMkLst>
        </pc:spChg>
        <pc:spChg chg="del">
          <ac:chgData name="Costas Choutopoulos" userId="be0a9ca3-4093-4f2f-ba7a-2ac661675aba" providerId="ADAL" clId="{6912BA88-41D7-4D5C-8058-BC366A7CDAC5}" dt="2025-05-07T14:25:22.059" v="115" actId="21"/>
          <ac:spMkLst>
            <pc:docMk/>
            <pc:sldMk cId="432171377" sldId="2144446721"/>
            <ac:spMk id="10" creationId="{A9E5A1DB-95DB-25A7-C239-72CDD5FB9A7F}"/>
          </ac:spMkLst>
        </pc:spChg>
        <pc:spChg chg="del">
          <ac:chgData name="Costas Choutopoulos" userId="be0a9ca3-4093-4f2f-ba7a-2ac661675aba" providerId="ADAL" clId="{6912BA88-41D7-4D5C-8058-BC366A7CDAC5}" dt="2025-05-07T14:25:22.059" v="115" actId="21"/>
          <ac:spMkLst>
            <pc:docMk/>
            <pc:sldMk cId="432171377" sldId="2144446721"/>
            <ac:spMk id="13" creationId="{A0AF7177-60FF-F788-0C7C-36595EE2F1DB}"/>
          </ac:spMkLst>
        </pc:spChg>
        <pc:spChg chg="del">
          <ac:chgData name="Costas Choutopoulos" userId="be0a9ca3-4093-4f2f-ba7a-2ac661675aba" providerId="ADAL" clId="{6912BA88-41D7-4D5C-8058-BC366A7CDAC5}" dt="2025-05-07T14:25:22.059" v="115" actId="21"/>
          <ac:spMkLst>
            <pc:docMk/>
            <pc:sldMk cId="432171377" sldId="2144446721"/>
            <ac:spMk id="17" creationId="{6D801600-8EA3-E9C5-6EBD-283CDDD12E6D}"/>
          </ac:spMkLst>
        </pc:spChg>
        <pc:spChg chg="add del mod">
          <ac:chgData name="Costas Choutopoulos" userId="be0a9ca3-4093-4f2f-ba7a-2ac661675aba" providerId="ADAL" clId="{6912BA88-41D7-4D5C-8058-BC366A7CDAC5}" dt="2025-05-07T14:26:52.180" v="130" actId="21"/>
          <ac:spMkLst>
            <pc:docMk/>
            <pc:sldMk cId="432171377" sldId="2144446721"/>
            <ac:spMk id="18" creationId="{0255C70C-6EF5-FEDF-E67A-76696F8DB950}"/>
          </ac:spMkLst>
        </pc:spChg>
        <pc:spChg chg="del">
          <ac:chgData name="Costas Choutopoulos" userId="be0a9ca3-4093-4f2f-ba7a-2ac661675aba" providerId="ADAL" clId="{6912BA88-41D7-4D5C-8058-BC366A7CDAC5}" dt="2025-05-07T14:25:22.059" v="115" actId="21"/>
          <ac:spMkLst>
            <pc:docMk/>
            <pc:sldMk cId="432171377" sldId="2144446721"/>
            <ac:spMk id="20" creationId="{F3C3250C-936A-CE43-C3DB-F00B613F9754}"/>
          </ac:spMkLst>
        </pc:spChg>
        <pc:spChg chg="add del mod">
          <ac:chgData name="Costas Choutopoulos" userId="be0a9ca3-4093-4f2f-ba7a-2ac661675aba" providerId="ADAL" clId="{6912BA88-41D7-4D5C-8058-BC366A7CDAC5}" dt="2025-05-07T14:26:52.180" v="130" actId="21"/>
          <ac:spMkLst>
            <pc:docMk/>
            <pc:sldMk cId="432171377" sldId="2144446721"/>
            <ac:spMk id="21" creationId="{7BB1CC14-7498-EDBB-7CB9-84E7B33AC09E}"/>
          </ac:spMkLst>
        </pc:spChg>
        <pc:spChg chg="del">
          <ac:chgData name="Costas Choutopoulos" userId="be0a9ca3-4093-4f2f-ba7a-2ac661675aba" providerId="ADAL" clId="{6912BA88-41D7-4D5C-8058-BC366A7CDAC5}" dt="2025-05-07T14:25:22.059" v="115" actId="21"/>
          <ac:spMkLst>
            <pc:docMk/>
            <pc:sldMk cId="432171377" sldId="2144446721"/>
            <ac:spMk id="46" creationId="{7BE01E16-FEEE-83BC-9402-95E422962305}"/>
          </ac:spMkLst>
        </pc:spChg>
        <pc:picChg chg="add del mod">
          <ac:chgData name="Costas Choutopoulos" userId="be0a9ca3-4093-4f2f-ba7a-2ac661675aba" providerId="ADAL" clId="{6912BA88-41D7-4D5C-8058-BC366A7CDAC5}" dt="2025-05-07T14:26:52.180" v="130" actId="21"/>
          <ac:picMkLst>
            <pc:docMk/>
            <pc:sldMk cId="432171377" sldId="2144446721"/>
            <ac:picMk id="2" creationId="{896E3F6D-FEBC-46AF-F072-3CC69E0FF97E}"/>
          </ac:picMkLst>
        </pc:picChg>
        <pc:picChg chg="del">
          <ac:chgData name="Costas Choutopoulos" userId="be0a9ca3-4093-4f2f-ba7a-2ac661675aba" providerId="ADAL" clId="{6912BA88-41D7-4D5C-8058-BC366A7CDAC5}" dt="2025-05-07T14:25:22.059" v="115" actId="21"/>
          <ac:picMkLst>
            <pc:docMk/>
            <pc:sldMk cId="432171377" sldId="2144446721"/>
            <ac:picMk id="3" creationId="{451090EB-E666-62D1-092F-C6132F6A99A1}"/>
          </ac:picMkLst>
        </pc:picChg>
        <pc:picChg chg="del">
          <ac:chgData name="Costas Choutopoulos" userId="be0a9ca3-4093-4f2f-ba7a-2ac661675aba" providerId="ADAL" clId="{6912BA88-41D7-4D5C-8058-BC366A7CDAC5}" dt="2025-05-07T14:25:22.059" v="115" actId="21"/>
          <ac:picMkLst>
            <pc:docMk/>
            <pc:sldMk cId="432171377" sldId="2144446721"/>
            <ac:picMk id="8" creationId="{6E3F7514-0D0F-95BA-2B06-FA4563B766A3}"/>
          </ac:picMkLst>
        </pc:picChg>
        <pc:picChg chg="del">
          <ac:chgData name="Costas Choutopoulos" userId="be0a9ca3-4093-4f2f-ba7a-2ac661675aba" providerId="ADAL" clId="{6912BA88-41D7-4D5C-8058-BC366A7CDAC5}" dt="2025-05-07T14:25:22.059" v="115" actId="21"/>
          <ac:picMkLst>
            <pc:docMk/>
            <pc:sldMk cId="432171377" sldId="2144446721"/>
            <ac:picMk id="11" creationId="{FA925EBA-792C-40E0-5BFC-BFC482D05DE7}"/>
          </ac:picMkLst>
        </pc:picChg>
      </pc:sldChg>
      <pc:sldChg chg="addSp modSp mod">
        <pc:chgData name="Costas Choutopoulos" userId="be0a9ca3-4093-4f2f-ba7a-2ac661675aba" providerId="ADAL" clId="{6912BA88-41D7-4D5C-8058-BC366A7CDAC5}" dt="2025-05-07T14:16:47.907" v="55" actId="1076"/>
        <pc:sldMkLst>
          <pc:docMk/>
          <pc:sldMk cId="2633882265" sldId="2144446726"/>
        </pc:sldMkLst>
        <pc:spChg chg="add mod">
          <ac:chgData name="Costas Choutopoulos" userId="be0a9ca3-4093-4f2f-ba7a-2ac661675aba" providerId="ADAL" clId="{6912BA88-41D7-4D5C-8058-BC366A7CDAC5}" dt="2025-05-07T14:16:17.445" v="49" actId="1076"/>
          <ac:spMkLst>
            <pc:docMk/>
            <pc:sldMk cId="2633882265" sldId="2144446726"/>
            <ac:spMk id="2" creationId="{545D2FBA-18CC-CC2A-3A6E-D7B4089E0668}"/>
          </ac:spMkLst>
        </pc:spChg>
        <pc:spChg chg="add mod">
          <ac:chgData name="Costas Choutopoulos" userId="be0a9ca3-4093-4f2f-ba7a-2ac661675aba" providerId="ADAL" clId="{6912BA88-41D7-4D5C-8058-BC366A7CDAC5}" dt="2025-05-07T14:16:17.445" v="49" actId="1076"/>
          <ac:spMkLst>
            <pc:docMk/>
            <pc:sldMk cId="2633882265" sldId="2144446726"/>
            <ac:spMk id="3" creationId="{6E9CE3F4-571B-0A67-E34D-70AC5D7A1DFC}"/>
          </ac:spMkLst>
        </pc:spChg>
        <pc:spChg chg="mod">
          <ac:chgData name="Costas Choutopoulos" userId="be0a9ca3-4093-4f2f-ba7a-2ac661675aba" providerId="ADAL" clId="{6912BA88-41D7-4D5C-8058-BC366A7CDAC5}" dt="2025-05-07T14:16:05.757" v="46" actId="1076"/>
          <ac:spMkLst>
            <pc:docMk/>
            <pc:sldMk cId="2633882265" sldId="2144446726"/>
            <ac:spMk id="4" creationId="{191AE7FB-BC73-73D8-BDCC-7BD26536F2E4}"/>
          </ac:spMkLst>
        </pc:spChg>
        <pc:spChg chg="mod">
          <ac:chgData name="Costas Choutopoulos" userId="be0a9ca3-4093-4f2f-ba7a-2ac661675aba" providerId="ADAL" clId="{6912BA88-41D7-4D5C-8058-BC366A7CDAC5}" dt="2025-05-07T14:16:47.907" v="55" actId="1076"/>
          <ac:spMkLst>
            <pc:docMk/>
            <pc:sldMk cId="2633882265" sldId="2144446726"/>
            <ac:spMk id="5" creationId="{414B7CA3-07F4-5B09-07C4-1995781C1F84}"/>
          </ac:spMkLst>
        </pc:spChg>
        <pc:spChg chg="add mod">
          <ac:chgData name="Costas Choutopoulos" userId="be0a9ca3-4093-4f2f-ba7a-2ac661675aba" providerId="ADAL" clId="{6912BA88-41D7-4D5C-8058-BC366A7CDAC5}" dt="2025-05-07T14:16:17.445" v="49" actId="1076"/>
          <ac:spMkLst>
            <pc:docMk/>
            <pc:sldMk cId="2633882265" sldId="2144446726"/>
            <ac:spMk id="6" creationId="{D334E64C-CEC4-24FF-C655-CEF9F36556B0}"/>
          </ac:spMkLst>
        </pc:spChg>
        <pc:spChg chg="mod">
          <ac:chgData name="Costas Choutopoulos" userId="be0a9ca3-4093-4f2f-ba7a-2ac661675aba" providerId="ADAL" clId="{6912BA88-41D7-4D5C-8058-BC366A7CDAC5}" dt="2025-05-07T14:16:47.907" v="55" actId="1076"/>
          <ac:spMkLst>
            <pc:docMk/>
            <pc:sldMk cId="2633882265" sldId="2144446726"/>
            <ac:spMk id="11" creationId="{A15A127A-13CD-BC9E-FF88-7EE66A1A692C}"/>
          </ac:spMkLst>
        </pc:spChg>
        <pc:spChg chg="add mod">
          <ac:chgData name="Costas Choutopoulos" userId="be0a9ca3-4093-4f2f-ba7a-2ac661675aba" providerId="ADAL" clId="{6912BA88-41D7-4D5C-8058-BC366A7CDAC5}" dt="2025-05-07T14:16:17.445" v="49" actId="1076"/>
          <ac:spMkLst>
            <pc:docMk/>
            <pc:sldMk cId="2633882265" sldId="2144446726"/>
            <ac:spMk id="12" creationId="{5F372958-D5E5-85D5-9792-9D141C0A6949}"/>
          </ac:spMkLst>
        </pc:spChg>
        <pc:spChg chg="mod">
          <ac:chgData name="Costas Choutopoulos" userId="be0a9ca3-4093-4f2f-ba7a-2ac661675aba" providerId="ADAL" clId="{6912BA88-41D7-4D5C-8058-BC366A7CDAC5}" dt="2025-05-07T14:16:47.907" v="55" actId="1076"/>
          <ac:spMkLst>
            <pc:docMk/>
            <pc:sldMk cId="2633882265" sldId="2144446726"/>
            <ac:spMk id="14" creationId="{4A3B92B5-766F-A400-A19A-35E47570D5ED}"/>
          </ac:spMkLst>
        </pc:spChg>
        <pc:spChg chg="mod">
          <ac:chgData name="Costas Choutopoulos" userId="be0a9ca3-4093-4f2f-ba7a-2ac661675aba" providerId="ADAL" clId="{6912BA88-41D7-4D5C-8058-BC366A7CDAC5}" dt="2025-05-07T14:16:47.907" v="55" actId="1076"/>
          <ac:spMkLst>
            <pc:docMk/>
            <pc:sldMk cId="2633882265" sldId="2144446726"/>
            <ac:spMk id="19" creationId="{39725C93-58B5-1186-B5FD-A4ADC838746D}"/>
          </ac:spMkLst>
        </pc:spChg>
        <pc:spChg chg="add mod">
          <ac:chgData name="Costas Choutopoulos" userId="be0a9ca3-4093-4f2f-ba7a-2ac661675aba" providerId="ADAL" clId="{6912BA88-41D7-4D5C-8058-BC366A7CDAC5}" dt="2025-05-07T14:16:17.445" v="49" actId="1076"/>
          <ac:spMkLst>
            <pc:docMk/>
            <pc:sldMk cId="2633882265" sldId="2144446726"/>
            <ac:spMk id="20" creationId="{4C36EFF6-CF83-CA47-1AEF-C59A3BD5C83F}"/>
          </ac:spMkLst>
        </pc:spChg>
        <pc:spChg chg="add mod">
          <ac:chgData name="Costas Choutopoulos" userId="be0a9ca3-4093-4f2f-ba7a-2ac661675aba" providerId="ADAL" clId="{6912BA88-41D7-4D5C-8058-BC366A7CDAC5}" dt="2025-05-07T14:16:26.721" v="52" actId="1076"/>
          <ac:spMkLst>
            <pc:docMk/>
            <pc:sldMk cId="2633882265" sldId="2144446726"/>
            <ac:spMk id="24" creationId="{F0E86A05-D9C2-C22F-49BE-E276AF8FA2A6}"/>
          </ac:spMkLst>
        </pc:spChg>
        <pc:spChg chg="add mod">
          <ac:chgData name="Costas Choutopoulos" userId="be0a9ca3-4093-4f2f-ba7a-2ac661675aba" providerId="ADAL" clId="{6912BA88-41D7-4D5C-8058-BC366A7CDAC5}" dt="2025-05-07T14:16:26.721" v="52" actId="1076"/>
          <ac:spMkLst>
            <pc:docMk/>
            <pc:sldMk cId="2633882265" sldId="2144446726"/>
            <ac:spMk id="28" creationId="{CBFDAA93-79D1-EDD1-B07A-F1D988A6EAEC}"/>
          </ac:spMkLst>
        </pc:spChg>
        <pc:spChg chg="add mod">
          <ac:chgData name="Costas Choutopoulos" userId="be0a9ca3-4093-4f2f-ba7a-2ac661675aba" providerId="ADAL" clId="{6912BA88-41D7-4D5C-8058-BC366A7CDAC5}" dt="2025-05-07T14:16:26.721" v="52" actId="1076"/>
          <ac:spMkLst>
            <pc:docMk/>
            <pc:sldMk cId="2633882265" sldId="2144446726"/>
            <ac:spMk id="48" creationId="{F8C29555-27A9-FAE6-63C6-96B105601B5D}"/>
          </ac:spMkLst>
        </pc:spChg>
        <pc:spChg chg="add mod">
          <ac:chgData name="Costas Choutopoulos" userId="be0a9ca3-4093-4f2f-ba7a-2ac661675aba" providerId="ADAL" clId="{6912BA88-41D7-4D5C-8058-BC366A7CDAC5}" dt="2025-05-07T14:16:26.721" v="52" actId="1076"/>
          <ac:spMkLst>
            <pc:docMk/>
            <pc:sldMk cId="2633882265" sldId="2144446726"/>
            <ac:spMk id="52" creationId="{11B43033-4328-F0FB-C4EF-5A6FE0E73428}"/>
          </ac:spMkLst>
        </pc:spChg>
        <pc:picChg chg="add mod">
          <ac:chgData name="Costas Choutopoulos" userId="be0a9ca3-4093-4f2f-ba7a-2ac661675aba" providerId="ADAL" clId="{6912BA88-41D7-4D5C-8058-BC366A7CDAC5}" dt="2025-05-07T14:16:17.445" v="49" actId="1076"/>
          <ac:picMkLst>
            <pc:docMk/>
            <pc:sldMk cId="2633882265" sldId="2144446726"/>
            <ac:picMk id="7" creationId="{06F156C3-F26A-9841-8088-3B0A6A7A9629}"/>
          </ac:picMkLst>
        </pc:picChg>
        <pc:picChg chg="add mod">
          <ac:chgData name="Costas Choutopoulos" userId="be0a9ca3-4093-4f2f-ba7a-2ac661675aba" providerId="ADAL" clId="{6912BA88-41D7-4D5C-8058-BC366A7CDAC5}" dt="2025-05-07T14:16:26.721" v="52" actId="1076"/>
          <ac:picMkLst>
            <pc:docMk/>
            <pc:sldMk cId="2633882265" sldId="2144446726"/>
            <ac:picMk id="8" creationId="{A128563A-2131-B6FD-0807-6E14EC731428}"/>
          </ac:picMkLst>
        </pc:picChg>
        <pc:picChg chg="add mod">
          <ac:chgData name="Costas Choutopoulos" userId="be0a9ca3-4093-4f2f-ba7a-2ac661675aba" providerId="ADAL" clId="{6912BA88-41D7-4D5C-8058-BC366A7CDAC5}" dt="2025-05-07T14:16:26.721" v="52" actId="1076"/>
          <ac:picMkLst>
            <pc:docMk/>
            <pc:sldMk cId="2633882265" sldId="2144446726"/>
            <ac:picMk id="9" creationId="{B271BFBE-D07C-3F1C-53C5-819B468EB9D5}"/>
          </ac:picMkLst>
        </pc:picChg>
        <pc:picChg chg="add mod">
          <ac:chgData name="Costas Choutopoulos" userId="be0a9ca3-4093-4f2f-ba7a-2ac661675aba" providerId="ADAL" clId="{6912BA88-41D7-4D5C-8058-BC366A7CDAC5}" dt="2025-05-07T14:16:17.445" v="49" actId="1076"/>
          <ac:picMkLst>
            <pc:docMk/>
            <pc:sldMk cId="2633882265" sldId="2144446726"/>
            <ac:picMk id="13" creationId="{72AD8D46-F1F9-1FDE-915F-171788C0D2C7}"/>
          </ac:picMkLst>
        </pc:picChg>
        <pc:picChg chg="add mod">
          <ac:chgData name="Costas Choutopoulos" userId="be0a9ca3-4093-4f2f-ba7a-2ac661675aba" providerId="ADAL" clId="{6912BA88-41D7-4D5C-8058-BC366A7CDAC5}" dt="2025-05-07T14:16:26.721" v="52" actId="1076"/>
          <ac:picMkLst>
            <pc:docMk/>
            <pc:sldMk cId="2633882265" sldId="2144446726"/>
            <ac:picMk id="17" creationId="{07C5BDFE-3E28-4736-076F-CDEEE7142DF1}"/>
          </ac:picMkLst>
        </pc:picChg>
      </pc:sldChg>
      <pc:sldChg chg="addSp modSp mod">
        <pc:chgData name="Costas Choutopoulos" userId="be0a9ca3-4093-4f2f-ba7a-2ac661675aba" providerId="ADAL" clId="{6912BA88-41D7-4D5C-8058-BC366A7CDAC5}" dt="2025-05-07T14:32:58.219" v="205" actId="207"/>
        <pc:sldMkLst>
          <pc:docMk/>
          <pc:sldMk cId="1809998341" sldId="2144446728"/>
        </pc:sldMkLst>
        <pc:spChg chg="mod">
          <ac:chgData name="Costas Choutopoulos" userId="be0a9ca3-4093-4f2f-ba7a-2ac661675aba" providerId="ADAL" clId="{6912BA88-41D7-4D5C-8058-BC366A7CDAC5}" dt="2025-05-07T14:32:47.118" v="204" actId="1076"/>
          <ac:spMkLst>
            <pc:docMk/>
            <pc:sldMk cId="1809998341" sldId="2144446728"/>
            <ac:spMk id="8" creationId="{1BF67759-3CB0-73D1-52B0-06B67E617CFE}"/>
          </ac:spMkLst>
        </pc:spChg>
        <pc:spChg chg="mod">
          <ac:chgData name="Costas Choutopoulos" userId="be0a9ca3-4093-4f2f-ba7a-2ac661675aba" providerId="ADAL" clId="{6912BA88-41D7-4D5C-8058-BC366A7CDAC5}" dt="2025-05-07T14:32:47.118" v="204" actId="1076"/>
          <ac:spMkLst>
            <pc:docMk/>
            <pc:sldMk cId="1809998341" sldId="2144446728"/>
            <ac:spMk id="10" creationId="{67954870-0A8D-4E58-A994-8F33D83EC301}"/>
          </ac:spMkLst>
        </pc:spChg>
        <pc:spChg chg="mod">
          <ac:chgData name="Costas Choutopoulos" userId="be0a9ca3-4093-4f2f-ba7a-2ac661675aba" providerId="ADAL" clId="{6912BA88-41D7-4D5C-8058-BC366A7CDAC5}" dt="2025-05-07T14:31:27.723" v="171" actId="6549"/>
          <ac:spMkLst>
            <pc:docMk/>
            <pc:sldMk cId="1809998341" sldId="2144446728"/>
            <ac:spMk id="13" creationId="{3B57AAD5-17BB-8D5E-87F6-8AD8F8E7B142}"/>
          </ac:spMkLst>
        </pc:spChg>
        <pc:spChg chg="mod">
          <ac:chgData name="Costas Choutopoulos" userId="be0a9ca3-4093-4f2f-ba7a-2ac661675aba" providerId="ADAL" clId="{6912BA88-41D7-4D5C-8058-BC366A7CDAC5}" dt="2025-05-07T14:31:32.733" v="174" actId="20577"/>
          <ac:spMkLst>
            <pc:docMk/>
            <pc:sldMk cId="1809998341" sldId="2144446728"/>
            <ac:spMk id="18" creationId="{088F7F16-5E9D-26FF-87F9-3A9A336DF89A}"/>
          </ac:spMkLst>
        </pc:spChg>
        <pc:spChg chg="add mod">
          <ac:chgData name="Costas Choutopoulos" userId="be0a9ca3-4093-4f2f-ba7a-2ac661675aba" providerId="ADAL" clId="{6912BA88-41D7-4D5C-8058-BC366A7CDAC5}" dt="2025-05-07T14:32:33.009" v="196" actId="1076"/>
          <ac:spMkLst>
            <pc:docMk/>
            <pc:sldMk cId="1809998341" sldId="2144446728"/>
            <ac:spMk id="19" creationId="{93562B3A-4253-E075-061E-61AF2EF0427E}"/>
          </ac:spMkLst>
        </pc:spChg>
        <pc:spChg chg="add mod">
          <ac:chgData name="Costas Choutopoulos" userId="be0a9ca3-4093-4f2f-ba7a-2ac661675aba" providerId="ADAL" clId="{6912BA88-41D7-4D5C-8058-BC366A7CDAC5}" dt="2025-05-07T14:32:58.219" v="205" actId="207"/>
          <ac:spMkLst>
            <pc:docMk/>
            <pc:sldMk cId="1809998341" sldId="2144446728"/>
            <ac:spMk id="20" creationId="{EADECA3E-757F-AA38-5495-2240F554CA56}"/>
          </ac:spMkLst>
        </pc:spChg>
        <pc:spChg chg="mod">
          <ac:chgData name="Costas Choutopoulos" userId="be0a9ca3-4093-4f2f-ba7a-2ac661675aba" providerId="ADAL" clId="{6912BA88-41D7-4D5C-8058-BC366A7CDAC5}" dt="2025-05-07T14:32:47.118" v="204" actId="1076"/>
          <ac:spMkLst>
            <pc:docMk/>
            <pc:sldMk cId="1809998341" sldId="2144446728"/>
            <ac:spMk id="23" creationId="{16F65D70-1617-2137-694B-FAA15F97AD6F}"/>
          </ac:spMkLst>
        </pc:spChg>
        <pc:picChg chg="mod">
          <ac:chgData name="Costas Choutopoulos" userId="be0a9ca3-4093-4f2f-ba7a-2ac661675aba" providerId="ADAL" clId="{6912BA88-41D7-4D5C-8058-BC366A7CDAC5}" dt="2025-05-07T14:32:06.144" v="178" actId="1076"/>
          <ac:picMkLst>
            <pc:docMk/>
            <pc:sldMk cId="1809998341" sldId="2144446728"/>
            <ac:picMk id="3" creationId="{787913ED-11CB-84CD-1FA1-2BCAE997D58F}"/>
          </ac:picMkLst>
        </pc:picChg>
        <pc:picChg chg="mod">
          <ac:chgData name="Costas Choutopoulos" userId="be0a9ca3-4093-4f2f-ba7a-2ac661675aba" providerId="ADAL" clId="{6912BA88-41D7-4D5C-8058-BC366A7CDAC5}" dt="2025-05-07T14:32:47.118" v="204" actId="1076"/>
          <ac:picMkLst>
            <pc:docMk/>
            <pc:sldMk cId="1809998341" sldId="2144446728"/>
            <ac:picMk id="12" creationId="{DABD9FAF-5E58-9802-69C1-9C98875B0B73}"/>
          </ac:picMkLst>
        </pc:picChg>
        <pc:picChg chg="mod">
          <ac:chgData name="Costas Choutopoulos" userId="be0a9ca3-4093-4f2f-ba7a-2ac661675aba" providerId="ADAL" clId="{6912BA88-41D7-4D5C-8058-BC366A7CDAC5}" dt="2025-05-07T14:32:47.118" v="204" actId="1076"/>
          <ac:picMkLst>
            <pc:docMk/>
            <pc:sldMk cId="1809998341" sldId="2144446728"/>
            <ac:picMk id="16" creationId="{4641D130-9CB2-F35E-4BD5-4CE000E77775}"/>
          </ac:picMkLst>
        </pc:picChg>
      </pc:sldChg>
      <pc:sldChg chg="addSp modSp mod">
        <pc:chgData name="Costas Choutopoulos" userId="be0a9ca3-4093-4f2f-ba7a-2ac661675aba" providerId="ADAL" clId="{6912BA88-41D7-4D5C-8058-BC366A7CDAC5}" dt="2025-05-07T14:34:42.699" v="217" actId="1076"/>
        <pc:sldMkLst>
          <pc:docMk/>
          <pc:sldMk cId="2091223081" sldId="2144446730"/>
        </pc:sldMkLst>
        <pc:spChg chg="add mod">
          <ac:chgData name="Costas Choutopoulos" userId="be0a9ca3-4093-4f2f-ba7a-2ac661675aba" providerId="ADAL" clId="{6912BA88-41D7-4D5C-8058-BC366A7CDAC5}" dt="2025-05-07T14:34:42.699" v="217" actId="1076"/>
          <ac:spMkLst>
            <pc:docMk/>
            <pc:sldMk cId="2091223081" sldId="2144446730"/>
            <ac:spMk id="2" creationId="{82D1F90E-88D1-CAFA-F3E6-C6D9684FB2ED}"/>
          </ac:spMkLst>
        </pc:spChg>
        <pc:spChg chg="add mod">
          <ac:chgData name="Costas Choutopoulos" userId="be0a9ca3-4093-4f2f-ba7a-2ac661675aba" providerId="ADAL" clId="{6912BA88-41D7-4D5C-8058-BC366A7CDAC5}" dt="2025-05-07T14:34:42.699" v="217" actId="1076"/>
          <ac:spMkLst>
            <pc:docMk/>
            <pc:sldMk cId="2091223081" sldId="2144446730"/>
            <ac:spMk id="3" creationId="{95594A7B-7656-BEE6-8382-6F5AA94D0333}"/>
          </ac:spMkLst>
        </pc:spChg>
        <pc:spChg chg="mod">
          <ac:chgData name="Costas Choutopoulos" userId="be0a9ca3-4093-4f2f-ba7a-2ac661675aba" providerId="ADAL" clId="{6912BA88-41D7-4D5C-8058-BC366A7CDAC5}" dt="2025-05-07T14:34:05.394" v="216" actId="1076"/>
          <ac:spMkLst>
            <pc:docMk/>
            <pc:sldMk cId="2091223081" sldId="2144446730"/>
            <ac:spMk id="5" creationId="{FDF2C793-BF31-1FBA-F34C-332B266955A1}"/>
          </ac:spMkLst>
        </pc:spChg>
        <pc:spChg chg="mod">
          <ac:chgData name="Costas Choutopoulos" userId="be0a9ca3-4093-4f2f-ba7a-2ac661675aba" providerId="ADAL" clId="{6912BA88-41D7-4D5C-8058-BC366A7CDAC5}" dt="2025-05-07T14:34:05.394" v="216" actId="1076"/>
          <ac:spMkLst>
            <pc:docMk/>
            <pc:sldMk cId="2091223081" sldId="2144446730"/>
            <ac:spMk id="10" creationId="{C6BEEF56-246C-1027-E034-8B99306AE972}"/>
          </ac:spMkLst>
        </pc:spChg>
        <pc:spChg chg="mod">
          <ac:chgData name="Costas Choutopoulos" userId="be0a9ca3-4093-4f2f-ba7a-2ac661675aba" providerId="ADAL" clId="{6912BA88-41D7-4D5C-8058-BC366A7CDAC5}" dt="2025-05-07T14:34:05.394" v="216" actId="1076"/>
          <ac:spMkLst>
            <pc:docMk/>
            <pc:sldMk cId="2091223081" sldId="2144446730"/>
            <ac:spMk id="12" creationId="{912AECF1-1045-06F1-5A50-A24C90E60A77}"/>
          </ac:spMkLst>
        </pc:spChg>
        <pc:spChg chg="mod">
          <ac:chgData name="Costas Choutopoulos" userId="be0a9ca3-4093-4f2f-ba7a-2ac661675aba" providerId="ADAL" clId="{6912BA88-41D7-4D5C-8058-BC366A7CDAC5}" dt="2025-05-07T14:34:05.394" v="216" actId="1076"/>
          <ac:spMkLst>
            <pc:docMk/>
            <pc:sldMk cId="2091223081" sldId="2144446730"/>
            <ac:spMk id="18" creationId="{5D0165D0-659A-4BB5-A89A-779AB14E3A03}"/>
          </ac:spMkLst>
        </pc:spChg>
        <pc:spChg chg="mod">
          <ac:chgData name="Costas Choutopoulos" userId="be0a9ca3-4093-4f2f-ba7a-2ac661675aba" providerId="ADAL" clId="{6912BA88-41D7-4D5C-8058-BC366A7CDAC5}" dt="2025-05-07T14:34:05.394" v="216" actId="1076"/>
          <ac:spMkLst>
            <pc:docMk/>
            <pc:sldMk cId="2091223081" sldId="2144446730"/>
            <ac:spMk id="20" creationId="{9AEEDC3C-99E1-4D89-8D0E-01602851F79D}"/>
          </ac:spMkLst>
        </pc:spChg>
        <pc:spChg chg="mod">
          <ac:chgData name="Costas Choutopoulos" userId="be0a9ca3-4093-4f2f-ba7a-2ac661675aba" providerId="ADAL" clId="{6912BA88-41D7-4D5C-8058-BC366A7CDAC5}" dt="2025-05-07T14:34:05.394" v="216" actId="1076"/>
          <ac:spMkLst>
            <pc:docMk/>
            <pc:sldMk cId="2091223081" sldId="2144446730"/>
            <ac:spMk id="22" creationId="{45CEB584-14F4-31F6-460E-A88486F55B0C}"/>
          </ac:spMkLst>
        </pc:spChg>
        <pc:spChg chg="mod">
          <ac:chgData name="Costas Choutopoulos" userId="be0a9ca3-4093-4f2f-ba7a-2ac661675aba" providerId="ADAL" clId="{6912BA88-41D7-4D5C-8058-BC366A7CDAC5}" dt="2025-05-07T14:34:05.394" v="216" actId="1076"/>
          <ac:spMkLst>
            <pc:docMk/>
            <pc:sldMk cId="2091223081" sldId="2144446730"/>
            <ac:spMk id="26" creationId="{BEF34999-FBB8-47A1-A52D-704E2FC07B91}"/>
          </ac:spMkLst>
        </pc:spChg>
        <pc:spChg chg="mod">
          <ac:chgData name="Costas Choutopoulos" userId="be0a9ca3-4093-4f2f-ba7a-2ac661675aba" providerId="ADAL" clId="{6912BA88-41D7-4D5C-8058-BC366A7CDAC5}" dt="2025-05-07T14:34:05.394" v="216" actId="1076"/>
          <ac:spMkLst>
            <pc:docMk/>
            <pc:sldMk cId="2091223081" sldId="2144446730"/>
            <ac:spMk id="39" creationId="{22B8EB45-6845-4BBE-9472-D75B5F218169}"/>
          </ac:spMkLst>
        </pc:spChg>
        <pc:spChg chg="mod">
          <ac:chgData name="Costas Choutopoulos" userId="be0a9ca3-4093-4f2f-ba7a-2ac661675aba" providerId="ADAL" clId="{6912BA88-41D7-4D5C-8058-BC366A7CDAC5}" dt="2025-05-07T14:34:05.394" v="216" actId="1076"/>
          <ac:spMkLst>
            <pc:docMk/>
            <pc:sldMk cId="2091223081" sldId="2144446730"/>
            <ac:spMk id="52" creationId="{E546584E-1D9A-426D-BEFE-DD29E841689E}"/>
          </ac:spMkLst>
        </pc:spChg>
        <pc:spChg chg="mod">
          <ac:chgData name="Costas Choutopoulos" userId="be0a9ca3-4093-4f2f-ba7a-2ac661675aba" providerId="ADAL" clId="{6912BA88-41D7-4D5C-8058-BC366A7CDAC5}" dt="2025-05-07T14:34:05.394" v="216" actId="1076"/>
          <ac:spMkLst>
            <pc:docMk/>
            <pc:sldMk cId="2091223081" sldId="2144446730"/>
            <ac:spMk id="55" creationId="{3CE4951A-538C-4178-89B5-6BC1763BA8B2}"/>
          </ac:spMkLst>
        </pc:spChg>
      </pc:sldChg>
      <pc:sldChg chg="addSp modSp mod">
        <pc:chgData name="Costas Choutopoulos" userId="be0a9ca3-4093-4f2f-ba7a-2ac661675aba" providerId="ADAL" clId="{6912BA88-41D7-4D5C-8058-BC366A7CDAC5}" dt="2025-05-07T14:33:52.918" v="215" actId="1076"/>
        <pc:sldMkLst>
          <pc:docMk/>
          <pc:sldMk cId="892758144" sldId="2144446731"/>
        </pc:sldMkLst>
        <pc:spChg chg="mod">
          <ac:chgData name="Costas Choutopoulos" userId="be0a9ca3-4093-4f2f-ba7a-2ac661675aba" providerId="ADAL" clId="{6912BA88-41D7-4D5C-8058-BC366A7CDAC5}" dt="2025-05-07T14:33:47.762" v="213" actId="1076"/>
          <ac:spMkLst>
            <pc:docMk/>
            <pc:sldMk cId="892758144" sldId="2144446731"/>
            <ac:spMk id="3" creationId="{A7F5937C-CE81-F0A5-E661-CAE285B01F93}"/>
          </ac:spMkLst>
        </pc:spChg>
        <pc:spChg chg="mod">
          <ac:chgData name="Costas Choutopoulos" userId="be0a9ca3-4093-4f2f-ba7a-2ac661675aba" providerId="ADAL" clId="{6912BA88-41D7-4D5C-8058-BC366A7CDAC5}" dt="2025-05-07T14:33:47.762" v="213" actId="1076"/>
          <ac:spMkLst>
            <pc:docMk/>
            <pc:sldMk cId="892758144" sldId="2144446731"/>
            <ac:spMk id="4" creationId="{6BEA6112-99CC-AD63-39FB-91FF7792AD92}"/>
          </ac:spMkLst>
        </pc:spChg>
        <pc:spChg chg="add mod">
          <ac:chgData name="Costas Choutopoulos" userId="be0a9ca3-4093-4f2f-ba7a-2ac661675aba" providerId="ADAL" clId="{6912BA88-41D7-4D5C-8058-BC366A7CDAC5}" dt="2025-05-07T14:33:52.918" v="215" actId="1076"/>
          <ac:spMkLst>
            <pc:docMk/>
            <pc:sldMk cId="892758144" sldId="2144446731"/>
            <ac:spMk id="8" creationId="{378D6E84-F535-AAF6-9382-4602731298BE}"/>
          </ac:spMkLst>
        </pc:spChg>
        <pc:spChg chg="mod">
          <ac:chgData name="Costas Choutopoulos" userId="be0a9ca3-4093-4f2f-ba7a-2ac661675aba" providerId="ADAL" clId="{6912BA88-41D7-4D5C-8058-BC366A7CDAC5}" dt="2025-05-07T14:33:47.762" v="213" actId="1076"/>
          <ac:spMkLst>
            <pc:docMk/>
            <pc:sldMk cId="892758144" sldId="2144446731"/>
            <ac:spMk id="19" creationId="{95C0B8BB-4E2A-02C0-985D-214C33AA3B11}"/>
          </ac:spMkLst>
        </pc:spChg>
        <pc:spChg chg="add mod">
          <ac:chgData name="Costas Choutopoulos" userId="be0a9ca3-4093-4f2f-ba7a-2ac661675aba" providerId="ADAL" clId="{6912BA88-41D7-4D5C-8058-BC366A7CDAC5}" dt="2025-05-07T14:33:52.918" v="215" actId="1076"/>
          <ac:spMkLst>
            <pc:docMk/>
            <pc:sldMk cId="892758144" sldId="2144446731"/>
            <ac:spMk id="20" creationId="{1EA2EC30-F9CD-A1DB-3379-8D1ED7BCA534}"/>
          </ac:spMkLst>
        </pc:spChg>
        <pc:spChg chg="mod">
          <ac:chgData name="Costas Choutopoulos" userId="be0a9ca3-4093-4f2f-ba7a-2ac661675aba" providerId="ADAL" clId="{6912BA88-41D7-4D5C-8058-BC366A7CDAC5}" dt="2025-05-07T14:33:47.762" v="213" actId="1076"/>
          <ac:spMkLst>
            <pc:docMk/>
            <pc:sldMk cId="892758144" sldId="2144446731"/>
            <ac:spMk id="35" creationId="{66041FCB-40A1-5A26-4395-9F87FD9C1B66}"/>
          </ac:spMkLst>
        </pc:spChg>
        <pc:spChg chg="mod">
          <ac:chgData name="Costas Choutopoulos" userId="be0a9ca3-4093-4f2f-ba7a-2ac661675aba" providerId="ADAL" clId="{6912BA88-41D7-4D5C-8058-BC366A7CDAC5}" dt="2025-05-07T14:33:47.762" v="213" actId="1076"/>
          <ac:spMkLst>
            <pc:docMk/>
            <pc:sldMk cId="892758144" sldId="2144446731"/>
            <ac:spMk id="37" creationId="{A6472D0E-9BBF-4D23-E5E9-EB38E2677207}"/>
          </ac:spMkLst>
        </pc:spChg>
        <pc:spChg chg="mod">
          <ac:chgData name="Costas Choutopoulos" userId="be0a9ca3-4093-4f2f-ba7a-2ac661675aba" providerId="ADAL" clId="{6912BA88-41D7-4D5C-8058-BC366A7CDAC5}" dt="2025-05-07T14:33:47.762" v="213" actId="1076"/>
          <ac:spMkLst>
            <pc:docMk/>
            <pc:sldMk cId="892758144" sldId="2144446731"/>
            <ac:spMk id="38" creationId="{8A00B91D-3C6B-056A-D73F-BDA996358158}"/>
          </ac:spMkLst>
        </pc:spChg>
        <pc:spChg chg="mod">
          <ac:chgData name="Costas Choutopoulos" userId="be0a9ca3-4093-4f2f-ba7a-2ac661675aba" providerId="ADAL" clId="{6912BA88-41D7-4D5C-8058-BC366A7CDAC5}" dt="2025-05-07T14:33:47.762" v="213" actId="1076"/>
          <ac:spMkLst>
            <pc:docMk/>
            <pc:sldMk cId="892758144" sldId="2144446731"/>
            <ac:spMk id="39" creationId="{D208D1CD-11E0-4F9D-AC29-DDA55E7596FB}"/>
          </ac:spMkLst>
        </pc:spChg>
        <pc:spChg chg="mod">
          <ac:chgData name="Costas Choutopoulos" userId="be0a9ca3-4093-4f2f-ba7a-2ac661675aba" providerId="ADAL" clId="{6912BA88-41D7-4D5C-8058-BC366A7CDAC5}" dt="2025-05-07T14:33:47.762" v="213" actId="1076"/>
          <ac:spMkLst>
            <pc:docMk/>
            <pc:sldMk cId="892758144" sldId="2144446731"/>
            <ac:spMk id="43" creationId="{AE9DA7BE-352A-622C-9BFF-25CF32E91F45}"/>
          </ac:spMkLst>
        </pc:spChg>
        <pc:spChg chg="mod">
          <ac:chgData name="Costas Choutopoulos" userId="be0a9ca3-4093-4f2f-ba7a-2ac661675aba" providerId="ADAL" clId="{6912BA88-41D7-4D5C-8058-BC366A7CDAC5}" dt="2025-05-07T14:33:47.762" v="213" actId="1076"/>
          <ac:spMkLst>
            <pc:docMk/>
            <pc:sldMk cId="892758144" sldId="2144446731"/>
            <ac:spMk id="52" creationId="{5343A306-04CC-29A9-D886-E6F116ED0833}"/>
          </ac:spMkLst>
        </pc:spChg>
        <pc:spChg chg="mod">
          <ac:chgData name="Costas Choutopoulos" userId="be0a9ca3-4093-4f2f-ba7a-2ac661675aba" providerId="ADAL" clId="{6912BA88-41D7-4D5C-8058-BC366A7CDAC5}" dt="2025-05-07T14:33:47.762" v="213" actId="1076"/>
          <ac:spMkLst>
            <pc:docMk/>
            <pc:sldMk cId="892758144" sldId="2144446731"/>
            <ac:spMk id="58" creationId="{E269477B-C1D5-5246-72B3-3C22AE3A1C6A}"/>
          </ac:spMkLst>
        </pc:spChg>
      </pc:sldChg>
      <pc:sldChg chg="delSp del mod">
        <pc:chgData name="Costas Choutopoulos" userId="be0a9ca3-4093-4f2f-ba7a-2ac661675aba" providerId="ADAL" clId="{6912BA88-41D7-4D5C-8058-BC366A7CDAC5}" dt="2025-05-07T14:21:19.381" v="101" actId="47"/>
        <pc:sldMkLst>
          <pc:docMk/>
          <pc:sldMk cId="3190974166" sldId="2144446734"/>
        </pc:sldMkLst>
        <pc:spChg chg="del">
          <ac:chgData name="Costas Choutopoulos" userId="be0a9ca3-4093-4f2f-ba7a-2ac661675aba" providerId="ADAL" clId="{6912BA88-41D7-4D5C-8058-BC366A7CDAC5}" dt="2025-05-07T14:21:12.522" v="98" actId="21"/>
          <ac:spMkLst>
            <pc:docMk/>
            <pc:sldMk cId="3190974166" sldId="2144446734"/>
            <ac:spMk id="23" creationId="{818A10A5-E3B9-D9AC-0CB1-50106AFE919A}"/>
          </ac:spMkLst>
        </pc:spChg>
        <pc:spChg chg="del">
          <ac:chgData name="Costas Choutopoulos" userId="be0a9ca3-4093-4f2f-ba7a-2ac661675aba" providerId="ADAL" clId="{6912BA88-41D7-4D5C-8058-BC366A7CDAC5}" dt="2025-05-07T14:21:12.522" v="98" actId="21"/>
          <ac:spMkLst>
            <pc:docMk/>
            <pc:sldMk cId="3190974166" sldId="2144446734"/>
            <ac:spMk id="47" creationId="{ACB71B98-B676-A1C0-7DB2-74378EA7DA01}"/>
          </ac:spMkLst>
        </pc:spChg>
        <pc:spChg chg="del">
          <ac:chgData name="Costas Choutopoulos" userId="be0a9ca3-4093-4f2f-ba7a-2ac661675aba" providerId="ADAL" clId="{6912BA88-41D7-4D5C-8058-BC366A7CDAC5}" dt="2025-05-07T14:21:12.522" v="98" actId="21"/>
          <ac:spMkLst>
            <pc:docMk/>
            <pc:sldMk cId="3190974166" sldId="2144446734"/>
            <ac:spMk id="49" creationId="{22E68C6F-F408-1328-C649-5A890A24079F}"/>
          </ac:spMkLst>
        </pc:spChg>
        <pc:spChg chg="del">
          <ac:chgData name="Costas Choutopoulos" userId="be0a9ca3-4093-4f2f-ba7a-2ac661675aba" providerId="ADAL" clId="{6912BA88-41D7-4D5C-8058-BC366A7CDAC5}" dt="2025-05-07T14:21:12.522" v="98" actId="21"/>
          <ac:spMkLst>
            <pc:docMk/>
            <pc:sldMk cId="3190974166" sldId="2144446734"/>
            <ac:spMk id="58" creationId="{640A286F-3479-AC24-22C8-400587E8ABE4}"/>
          </ac:spMkLst>
        </pc:spChg>
        <pc:spChg chg="del">
          <ac:chgData name="Costas Choutopoulos" userId="be0a9ca3-4093-4f2f-ba7a-2ac661675aba" providerId="ADAL" clId="{6912BA88-41D7-4D5C-8058-BC366A7CDAC5}" dt="2025-05-07T14:21:12.522" v="98" actId="21"/>
          <ac:spMkLst>
            <pc:docMk/>
            <pc:sldMk cId="3190974166" sldId="2144446734"/>
            <ac:spMk id="90" creationId="{41F03DA9-58EA-B2DB-1CBA-F2205CB51138}"/>
          </ac:spMkLst>
        </pc:spChg>
        <pc:picChg chg="del">
          <ac:chgData name="Costas Choutopoulos" userId="be0a9ca3-4093-4f2f-ba7a-2ac661675aba" providerId="ADAL" clId="{6912BA88-41D7-4D5C-8058-BC366A7CDAC5}" dt="2025-05-07T14:21:12.522" v="98" actId="21"/>
          <ac:picMkLst>
            <pc:docMk/>
            <pc:sldMk cId="3190974166" sldId="2144446734"/>
            <ac:picMk id="16" creationId="{CB2E5852-B348-D0C9-557F-C97C0A7D803B}"/>
          </ac:picMkLst>
        </pc:picChg>
        <pc:picChg chg="del">
          <ac:chgData name="Costas Choutopoulos" userId="be0a9ca3-4093-4f2f-ba7a-2ac661675aba" providerId="ADAL" clId="{6912BA88-41D7-4D5C-8058-BC366A7CDAC5}" dt="2025-05-07T14:21:12.522" v="98" actId="21"/>
          <ac:picMkLst>
            <pc:docMk/>
            <pc:sldMk cId="3190974166" sldId="2144446734"/>
            <ac:picMk id="18" creationId="{B6D93E8E-0B52-632D-5E5B-DDD05EA766CC}"/>
          </ac:picMkLst>
        </pc:picChg>
      </pc:sldChg>
      <pc:sldChg chg="addSp modSp mod">
        <pc:chgData name="Costas Choutopoulos" userId="be0a9ca3-4093-4f2f-ba7a-2ac661675aba" providerId="ADAL" clId="{6912BA88-41D7-4D5C-8058-BC366A7CDAC5}" dt="2025-05-07T14:26:15.685" v="125" actId="1076"/>
        <pc:sldMkLst>
          <pc:docMk/>
          <pc:sldMk cId="1427750110" sldId="2144446735"/>
        </pc:sldMkLst>
        <pc:spChg chg="mod">
          <ac:chgData name="Costas Choutopoulos" userId="be0a9ca3-4093-4f2f-ba7a-2ac661675aba" providerId="ADAL" clId="{6912BA88-41D7-4D5C-8058-BC366A7CDAC5}" dt="2025-05-07T14:26:00.832" v="121" actId="1076"/>
          <ac:spMkLst>
            <pc:docMk/>
            <pc:sldMk cId="1427750110" sldId="2144446735"/>
            <ac:spMk id="2" creationId="{A799378C-8DB0-5BE4-DCE4-228972006C72}"/>
          </ac:spMkLst>
        </pc:spChg>
        <pc:spChg chg="add mod">
          <ac:chgData name="Costas Choutopoulos" userId="be0a9ca3-4093-4f2f-ba7a-2ac661675aba" providerId="ADAL" clId="{6912BA88-41D7-4D5C-8058-BC366A7CDAC5}" dt="2025-05-07T14:26:15.685" v="125" actId="1076"/>
          <ac:spMkLst>
            <pc:docMk/>
            <pc:sldMk cId="1427750110" sldId="2144446735"/>
            <ac:spMk id="3" creationId="{39725C93-58B5-1186-B5FD-A4ADC838746D}"/>
          </ac:spMkLst>
        </pc:spChg>
        <pc:spChg chg="add mod">
          <ac:chgData name="Costas Choutopoulos" userId="be0a9ca3-4093-4f2f-ba7a-2ac661675aba" providerId="ADAL" clId="{6912BA88-41D7-4D5C-8058-BC366A7CDAC5}" dt="2025-05-07T14:26:15.685" v="125" actId="1076"/>
          <ac:spMkLst>
            <pc:docMk/>
            <pc:sldMk cId="1427750110" sldId="2144446735"/>
            <ac:spMk id="4" creationId="{191AE7FB-BC73-73D8-BDCC-7BD26536F2E4}"/>
          </ac:spMkLst>
        </pc:spChg>
        <pc:spChg chg="add mod">
          <ac:chgData name="Costas Choutopoulos" userId="be0a9ca3-4093-4f2f-ba7a-2ac661675aba" providerId="ADAL" clId="{6912BA88-41D7-4D5C-8058-BC366A7CDAC5}" dt="2025-05-07T14:26:15.685" v="125" actId="1076"/>
          <ac:spMkLst>
            <pc:docMk/>
            <pc:sldMk cId="1427750110" sldId="2144446735"/>
            <ac:spMk id="5" creationId="{414B7CA3-07F4-5B09-07C4-1995781C1F84}"/>
          </ac:spMkLst>
        </pc:spChg>
        <pc:spChg chg="mod">
          <ac:chgData name="Costas Choutopoulos" userId="be0a9ca3-4093-4f2f-ba7a-2ac661675aba" providerId="ADAL" clId="{6912BA88-41D7-4D5C-8058-BC366A7CDAC5}" dt="2025-05-07T14:26:00.832" v="121" actId="1076"/>
          <ac:spMkLst>
            <pc:docMk/>
            <pc:sldMk cId="1427750110" sldId="2144446735"/>
            <ac:spMk id="6" creationId="{D334E64C-CEC4-24FF-C655-CEF9F36556B0}"/>
          </ac:spMkLst>
        </pc:spChg>
        <pc:spChg chg="mod">
          <ac:chgData name="Costas Choutopoulos" userId="be0a9ca3-4093-4f2f-ba7a-2ac661675aba" providerId="ADAL" clId="{6912BA88-41D7-4D5C-8058-BC366A7CDAC5}" dt="2025-05-07T14:26:00.832" v="121" actId="1076"/>
          <ac:spMkLst>
            <pc:docMk/>
            <pc:sldMk cId="1427750110" sldId="2144446735"/>
            <ac:spMk id="7" creationId="{1D4014AD-6943-C849-B8D0-87F235B8EFDC}"/>
          </ac:spMkLst>
        </pc:spChg>
        <pc:spChg chg="add mod">
          <ac:chgData name="Costas Choutopoulos" userId="be0a9ca3-4093-4f2f-ba7a-2ac661675aba" providerId="ADAL" clId="{6912BA88-41D7-4D5C-8058-BC366A7CDAC5}" dt="2025-05-07T14:26:15.685" v="125" actId="1076"/>
          <ac:spMkLst>
            <pc:docMk/>
            <pc:sldMk cId="1427750110" sldId="2144446735"/>
            <ac:spMk id="11" creationId="{A15A127A-13CD-BC9E-FF88-7EE66A1A692C}"/>
          </ac:spMkLst>
        </pc:spChg>
        <pc:spChg chg="mod">
          <ac:chgData name="Costas Choutopoulos" userId="be0a9ca3-4093-4f2f-ba7a-2ac661675aba" providerId="ADAL" clId="{6912BA88-41D7-4D5C-8058-BC366A7CDAC5}" dt="2025-05-07T14:26:00.832" v="121" actId="1076"/>
          <ac:spMkLst>
            <pc:docMk/>
            <pc:sldMk cId="1427750110" sldId="2144446735"/>
            <ac:spMk id="12" creationId="{40691DC3-8800-1C3E-533C-E4FDDE91AFD6}"/>
          </ac:spMkLst>
        </pc:spChg>
        <pc:spChg chg="add mod">
          <ac:chgData name="Costas Choutopoulos" userId="be0a9ca3-4093-4f2f-ba7a-2ac661675aba" providerId="ADAL" clId="{6912BA88-41D7-4D5C-8058-BC366A7CDAC5}" dt="2025-05-07T14:26:15.685" v="125" actId="1076"/>
          <ac:spMkLst>
            <pc:docMk/>
            <pc:sldMk cId="1427750110" sldId="2144446735"/>
            <ac:spMk id="14" creationId="{4A3B92B5-766F-A400-A19A-35E47570D5ED}"/>
          </ac:spMkLst>
        </pc:spChg>
        <pc:spChg chg="mod">
          <ac:chgData name="Costas Choutopoulos" userId="be0a9ca3-4093-4f2f-ba7a-2ac661675aba" providerId="ADAL" clId="{6912BA88-41D7-4D5C-8058-BC366A7CDAC5}" dt="2025-05-07T14:26:05.599" v="122" actId="1076"/>
          <ac:spMkLst>
            <pc:docMk/>
            <pc:sldMk cId="1427750110" sldId="2144446735"/>
            <ac:spMk id="24" creationId="{F0E86A05-D9C2-C22F-49BE-E276AF8FA2A6}"/>
          </ac:spMkLst>
        </pc:spChg>
        <pc:spChg chg="mod">
          <ac:chgData name="Costas Choutopoulos" userId="be0a9ca3-4093-4f2f-ba7a-2ac661675aba" providerId="ADAL" clId="{6912BA88-41D7-4D5C-8058-BC366A7CDAC5}" dt="2025-05-07T14:26:05.599" v="122" actId="1076"/>
          <ac:spMkLst>
            <pc:docMk/>
            <pc:sldMk cId="1427750110" sldId="2144446735"/>
            <ac:spMk id="25" creationId="{4DD69B10-0BB6-A4F6-BE8D-D5CEE3D69ABB}"/>
          </ac:spMkLst>
        </pc:spChg>
        <pc:spChg chg="mod">
          <ac:chgData name="Costas Choutopoulos" userId="be0a9ca3-4093-4f2f-ba7a-2ac661675aba" providerId="ADAL" clId="{6912BA88-41D7-4D5C-8058-BC366A7CDAC5}" dt="2025-05-07T14:26:05.599" v="122" actId="1076"/>
          <ac:spMkLst>
            <pc:docMk/>
            <pc:sldMk cId="1427750110" sldId="2144446735"/>
            <ac:spMk id="28" creationId="{CBFDAA93-79D1-EDD1-B07A-F1D988A6EAEC}"/>
          </ac:spMkLst>
        </pc:spChg>
        <pc:spChg chg="mod">
          <ac:chgData name="Costas Choutopoulos" userId="be0a9ca3-4093-4f2f-ba7a-2ac661675aba" providerId="ADAL" clId="{6912BA88-41D7-4D5C-8058-BC366A7CDAC5}" dt="2025-05-07T14:26:00.832" v="121" actId="1076"/>
          <ac:spMkLst>
            <pc:docMk/>
            <pc:sldMk cId="1427750110" sldId="2144446735"/>
            <ac:spMk id="29" creationId="{5449A0DD-5348-EFEC-4E57-C66000CDD8FF}"/>
          </ac:spMkLst>
        </pc:spChg>
        <pc:picChg chg="mod">
          <ac:chgData name="Costas Choutopoulos" userId="be0a9ca3-4093-4f2f-ba7a-2ac661675aba" providerId="ADAL" clId="{6912BA88-41D7-4D5C-8058-BC366A7CDAC5}" dt="2025-05-07T14:26:00.832" v="121" actId="1076"/>
          <ac:picMkLst>
            <pc:docMk/>
            <pc:sldMk cId="1427750110" sldId="2144446735"/>
            <ac:picMk id="16" creationId="{4C0DD43B-0AD7-694E-111F-A02D0BA61779}"/>
          </ac:picMkLst>
        </pc:picChg>
        <pc:picChg chg="mod">
          <ac:chgData name="Costas Choutopoulos" userId="be0a9ca3-4093-4f2f-ba7a-2ac661675aba" providerId="ADAL" clId="{6912BA88-41D7-4D5C-8058-BC366A7CDAC5}" dt="2025-05-07T14:26:05.599" v="122" actId="1076"/>
          <ac:picMkLst>
            <pc:docMk/>
            <pc:sldMk cId="1427750110" sldId="2144446735"/>
            <ac:picMk id="17" creationId="{E36378C1-3D09-20CB-8751-EAE4A36764E3}"/>
          </ac:picMkLst>
        </pc:picChg>
        <pc:picChg chg="mod">
          <ac:chgData name="Costas Choutopoulos" userId="be0a9ca3-4093-4f2f-ba7a-2ac661675aba" providerId="ADAL" clId="{6912BA88-41D7-4D5C-8058-BC366A7CDAC5}" dt="2025-05-07T14:26:00.832" v="121" actId="1076"/>
          <ac:picMkLst>
            <pc:docMk/>
            <pc:sldMk cId="1427750110" sldId="2144446735"/>
            <ac:picMk id="19" creationId="{B0128E5F-0BF7-67AC-A83A-40615B5AC928}"/>
          </ac:picMkLst>
        </pc:picChg>
        <pc:picChg chg="mod">
          <ac:chgData name="Costas Choutopoulos" userId="be0a9ca3-4093-4f2f-ba7a-2ac661675aba" providerId="ADAL" clId="{6912BA88-41D7-4D5C-8058-BC366A7CDAC5}" dt="2025-05-07T14:26:05.599" v="122" actId="1076"/>
          <ac:picMkLst>
            <pc:docMk/>
            <pc:sldMk cId="1427750110" sldId="2144446735"/>
            <ac:picMk id="23" creationId="{806556FD-E670-0579-BD61-890A10C0C1CC}"/>
          </ac:picMkLst>
        </pc:picChg>
      </pc:sldChg>
      <pc:sldChg chg="delSp del mod">
        <pc:chgData name="Costas Choutopoulos" userId="be0a9ca3-4093-4f2f-ba7a-2ac661675aba" providerId="ADAL" clId="{6912BA88-41D7-4D5C-8058-BC366A7CDAC5}" dt="2025-05-07T14:25:17.917" v="114" actId="47"/>
        <pc:sldMkLst>
          <pc:docMk/>
          <pc:sldMk cId="2535586618" sldId="2144446736"/>
        </pc:sldMkLst>
        <pc:spChg chg="del">
          <ac:chgData name="Costas Choutopoulos" userId="be0a9ca3-4093-4f2f-ba7a-2ac661675aba" providerId="ADAL" clId="{6912BA88-41D7-4D5C-8058-BC366A7CDAC5}" dt="2025-05-07T14:25:02.227" v="108" actId="21"/>
          <ac:spMkLst>
            <pc:docMk/>
            <pc:sldMk cId="2535586618" sldId="2144446736"/>
            <ac:spMk id="5" creationId="{C243A855-A162-42BB-38EB-1D521279EADC}"/>
          </ac:spMkLst>
        </pc:spChg>
        <pc:spChg chg="del">
          <ac:chgData name="Costas Choutopoulos" userId="be0a9ca3-4093-4f2f-ba7a-2ac661675aba" providerId="ADAL" clId="{6912BA88-41D7-4D5C-8058-BC366A7CDAC5}" dt="2025-05-07T14:25:02.227" v="108" actId="21"/>
          <ac:spMkLst>
            <pc:docMk/>
            <pc:sldMk cId="2535586618" sldId="2144446736"/>
            <ac:spMk id="14" creationId="{554DD1B1-150F-6001-5C96-46053D36A829}"/>
          </ac:spMkLst>
        </pc:spChg>
        <pc:spChg chg="del">
          <ac:chgData name="Costas Choutopoulos" userId="be0a9ca3-4093-4f2f-ba7a-2ac661675aba" providerId="ADAL" clId="{6912BA88-41D7-4D5C-8058-BC366A7CDAC5}" dt="2025-05-07T14:25:02.227" v="108" actId="21"/>
          <ac:spMkLst>
            <pc:docMk/>
            <pc:sldMk cId="2535586618" sldId="2144446736"/>
            <ac:spMk id="15" creationId="{68C0BB28-9080-5208-C309-4953A9B332D6}"/>
          </ac:spMkLst>
        </pc:spChg>
        <pc:spChg chg="del">
          <ac:chgData name="Costas Choutopoulos" userId="be0a9ca3-4093-4f2f-ba7a-2ac661675aba" providerId="ADAL" clId="{6912BA88-41D7-4D5C-8058-BC366A7CDAC5}" dt="2025-05-07T14:25:02.227" v="108" actId="21"/>
          <ac:spMkLst>
            <pc:docMk/>
            <pc:sldMk cId="2535586618" sldId="2144446736"/>
            <ac:spMk id="24" creationId="{63699468-3418-4B77-2D5F-213B826648E0}"/>
          </ac:spMkLst>
        </pc:spChg>
        <pc:spChg chg="del">
          <ac:chgData name="Costas Choutopoulos" userId="be0a9ca3-4093-4f2f-ba7a-2ac661675aba" providerId="ADAL" clId="{6912BA88-41D7-4D5C-8058-BC366A7CDAC5}" dt="2025-05-07T14:25:02.227" v="108" actId="21"/>
          <ac:spMkLst>
            <pc:docMk/>
            <pc:sldMk cId="2535586618" sldId="2144446736"/>
            <ac:spMk id="73" creationId="{4E465E69-9E36-0145-193F-D9FC6619FCC8}"/>
          </ac:spMkLst>
        </pc:spChg>
        <pc:spChg chg="del">
          <ac:chgData name="Costas Choutopoulos" userId="be0a9ca3-4093-4f2f-ba7a-2ac661675aba" providerId="ADAL" clId="{6912BA88-41D7-4D5C-8058-BC366A7CDAC5}" dt="2025-05-07T14:25:02.227" v="108" actId="21"/>
          <ac:spMkLst>
            <pc:docMk/>
            <pc:sldMk cId="2535586618" sldId="2144446736"/>
            <ac:spMk id="74" creationId="{50FB8D48-01B7-6059-1081-13080E09B772}"/>
          </ac:spMkLst>
        </pc:spChg>
        <pc:spChg chg="del">
          <ac:chgData name="Costas Choutopoulos" userId="be0a9ca3-4093-4f2f-ba7a-2ac661675aba" providerId="ADAL" clId="{6912BA88-41D7-4D5C-8058-BC366A7CDAC5}" dt="2025-05-07T14:25:02.227" v="108" actId="21"/>
          <ac:spMkLst>
            <pc:docMk/>
            <pc:sldMk cId="2535586618" sldId="2144446736"/>
            <ac:spMk id="79" creationId="{4CEDA994-81D1-0B4F-A493-BB6588752477}"/>
          </ac:spMkLst>
        </pc:spChg>
        <pc:spChg chg="del">
          <ac:chgData name="Costas Choutopoulos" userId="be0a9ca3-4093-4f2f-ba7a-2ac661675aba" providerId="ADAL" clId="{6912BA88-41D7-4D5C-8058-BC366A7CDAC5}" dt="2025-05-07T14:25:02.227" v="108" actId="21"/>
          <ac:spMkLst>
            <pc:docMk/>
            <pc:sldMk cId="2535586618" sldId="2144446736"/>
            <ac:spMk id="81" creationId="{72A8228D-7E5E-7779-4878-04F19874920A}"/>
          </ac:spMkLst>
        </pc:spChg>
        <pc:picChg chg="del">
          <ac:chgData name="Costas Choutopoulos" userId="be0a9ca3-4093-4f2f-ba7a-2ac661675aba" providerId="ADAL" clId="{6912BA88-41D7-4D5C-8058-BC366A7CDAC5}" dt="2025-05-07T14:25:02.227" v="108" actId="21"/>
          <ac:picMkLst>
            <pc:docMk/>
            <pc:sldMk cId="2535586618" sldId="2144446736"/>
            <ac:picMk id="18" creationId="{9D19A4CF-8207-D8F8-F8E2-503702A7F613}"/>
          </ac:picMkLst>
        </pc:picChg>
        <pc:picChg chg="del">
          <ac:chgData name="Costas Choutopoulos" userId="be0a9ca3-4093-4f2f-ba7a-2ac661675aba" providerId="ADAL" clId="{6912BA88-41D7-4D5C-8058-BC366A7CDAC5}" dt="2025-05-07T14:25:02.227" v="108" actId="21"/>
          <ac:picMkLst>
            <pc:docMk/>
            <pc:sldMk cId="2535586618" sldId="2144446736"/>
            <ac:picMk id="39" creationId="{4A6E67D8-9F4E-75DD-0272-3472DC69C873}"/>
          </ac:picMkLst>
        </pc:picChg>
      </pc:sldChg>
      <pc:sldChg chg="modSp mod ord">
        <pc:chgData name="Costas Choutopoulos" userId="be0a9ca3-4093-4f2f-ba7a-2ac661675aba" providerId="ADAL" clId="{6912BA88-41D7-4D5C-8058-BC366A7CDAC5}" dt="2025-05-07T14:36:45.021" v="246" actId="1076"/>
        <pc:sldMkLst>
          <pc:docMk/>
          <pc:sldMk cId="3751033194" sldId="2144446737"/>
        </pc:sldMkLst>
        <pc:spChg chg="mod">
          <ac:chgData name="Costas Choutopoulos" userId="be0a9ca3-4093-4f2f-ba7a-2ac661675aba" providerId="ADAL" clId="{6912BA88-41D7-4D5C-8058-BC366A7CDAC5}" dt="2025-05-07T14:36:45.021" v="246" actId="1076"/>
          <ac:spMkLst>
            <pc:docMk/>
            <pc:sldMk cId="3751033194" sldId="2144446737"/>
            <ac:spMk id="13" creationId="{DA750D8B-E5B8-4126-91C0-C8B228D545CF}"/>
          </ac:spMkLst>
        </pc:spChg>
        <pc:grpChg chg="mod">
          <ac:chgData name="Costas Choutopoulos" userId="be0a9ca3-4093-4f2f-ba7a-2ac661675aba" providerId="ADAL" clId="{6912BA88-41D7-4D5C-8058-BC366A7CDAC5}" dt="2025-05-07T14:36:45.021" v="246" actId="1076"/>
          <ac:grpSpMkLst>
            <pc:docMk/>
            <pc:sldMk cId="3751033194" sldId="2144446737"/>
            <ac:grpSpMk id="14" creationId="{30B79E3D-8E1B-405A-83D1-3024F580640C}"/>
          </ac:grpSpMkLst>
        </pc:grpChg>
        <pc:picChg chg="mod">
          <ac:chgData name="Costas Choutopoulos" userId="be0a9ca3-4093-4f2f-ba7a-2ac661675aba" providerId="ADAL" clId="{6912BA88-41D7-4D5C-8058-BC366A7CDAC5}" dt="2025-05-07T14:36:37.391" v="245" actId="1076"/>
          <ac:picMkLst>
            <pc:docMk/>
            <pc:sldMk cId="3751033194" sldId="2144446737"/>
            <ac:picMk id="2050" creationId="{84C13F55-69F0-4855-BF1B-4A4B05E18BE6}"/>
          </ac:picMkLst>
        </pc:picChg>
      </pc:sldChg>
      <pc:sldChg chg="addSp modSp mod">
        <pc:chgData name="Costas Choutopoulos" userId="be0a9ca3-4093-4f2f-ba7a-2ac661675aba" providerId="ADAL" clId="{6912BA88-41D7-4D5C-8058-BC366A7CDAC5}" dt="2025-05-07T14:25:28.686" v="117" actId="1076"/>
        <pc:sldMkLst>
          <pc:docMk/>
          <pc:sldMk cId="3285196274" sldId="2144446739"/>
        </pc:sldMkLst>
        <pc:spChg chg="add mod">
          <ac:chgData name="Costas Choutopoulos" userId="be0a9ca3-4093-4f2f-ba7a-2ac661675aba" providerId="ADAL" clId="{6912BA88-41D7-4D5C-8058-BC366A7CDAC5}" dt="2025-05-07T14:25:16.171" v="113" actId="1076"/>
          <ac:spMkLst>
            <pc:docMk/>
            <pc:sldMk cId="3285196274" sldId="2144446739"/>
            <ac:spMk id="8" creationId="{C243A855-A162-42BB-38EB-1D521279EADC}"/>
          </ac:spMkLst>
        </pc:spChg>
        <pc:spChg chg="add mod">
          <ac:chgData name="Costas Choutopoulos" userId="be0a9ca3-4093-4f2f-ba7a-2ac661675aba" providerId="ADAL" clId="{6912BA88-41D7-4D5C-8058-BC366A7CDAC5}" dt="2025-05-07T14:25:16.171" v="113" actId="1076"/>
          <ac:spMkLst>
            <pc:docMk/>
            <pc:sldMk cId="3285196274" sldId="2144446739"/>
            <ac:spMk id="9" creationId="{554DD1B1-150F-6001-5C96-46053D36A829}"/>
          </ac:spMkLst>
        </pc:spChg>
        <pc:spChg chg="add mod">
          <ac:chgData name="Costas Choutopoulos" userId="be0a9ca3-4093-4f2f-ba7a-2ac661675aba" providerId="ADAL" clId="{6912BA88-41D7-4D5C-8058-BC366A7CDAC5}" dt="2025-05-07T14:25:11.822" v="112" actId="1076"/>
          <ac:spMkLst>
            <pc:docMk/>
            <pc:sldMk cId="3285196274" sldId="2144446739"/>
            <ac:spMk id="15" creationId="{68C0BB28-9080-5208-C309-4953A9B332D6}"/>
          </ac:spMkLst>
        </pc:spChg>
        <pc:spChg chg="add mod">
          <ac:chgData name="Costas Choutopoulos" userId="be0a9ca3-4093-4f2f-ba7a-2ac661675aba" providerId="ADAL" clId="{6912BA88-41D7-4D5C-8058-BC366A7CDAC5}" dt="2025-05-07T14:25:28.686" v="117" actId="1076"/>
          <ac:spMkLst>
            <pc:docMk/>
            <pc:sldMk cId="3285196274" sldId="2144446739"/>
            <ac:spMk id="20" creationId="{A9E5A1DB-95DB-25A7-C239-72CDD5FB9A7F}"/>
          </ac:spMkLst>
        </pc:spChg>
        <pc:spChg chg="add mod">
          <ac:chgData name="Costas Choutopoulos" userId="be0a9ca3-4093-4f2f-ba7a-2ac661675aba" providerId="ADAL" clId="{6912BA88-41D7-4D5C-8058-BC366A7CDAC5}" dt="2025-05-07T14:25:28.686" v="117" actId="1076"/>
          <ac:spMkLst>
            <pc:docMk/>
            <pc:sldMk cId="3285196274" sldId="2144446739"/>
            <ac:spMk id="21" creationId="{A0AF7177-60FF-F788-0C7C-36595EE2F1DB}"/>
          </ac:spMkLst>
        </pc:spChg>
        <pc:spChg chg="add mod">
          <ac:chgData name="Costas Choutopoulos" userId="be0a9ca3-4093-4f2f-ba7a-2ac661675aba" providerId="ADAL" clId="{6912BA88-41D7-4D5C-8058-BC366A7CDAC5}" dt="2025-05-07T14:25:28.686" v="117" actId="1076"/>
          <ac:spMkLst>
            <pc:docMk/>
            <pc:sldMk cId="3285196274" sldId="2144446739"/>
            <ac:spMk id="22" creationId="{6D801600-8EA3-E9C5-6EBD-283CDDD12E6D}"/>
          </ac:spMkLst>
        </pc:spChg>
        <pc:spChg chg="add mod">
          <ac:chgData name="Costas Choutopoulos" userId="be0a9ca3-4093-4f2f-ba7a-2ac661675aba" providerId="ADAL" clId="{6912BA88-41D7-4D5C-8058-BC366A7CDAC5}" dt="2025-05-07T14:25:08.620" v="110" actId="1076"/>
          <ac:spMkLst>
            <pc:docMk/>
            <pc:sldMk cId="3285196274" sldId="2144446739"/>
            <ac:spMk id="24" creationId="{63699468-3418-4B77-2D5F-213B826648E0}"/>
          </ac:spMkLst>
        </pc:spChg>
        <pc:spChg chg="add mod">
          <ac:chgData name="Costas Choutopoulos" userId="be0a9ca3-4093-4f2f-ba7a-2ac661675aba" providerId="ADAL" clId="{6912BA88-41D7-4D5C-8058-BC366A7CDAC5}" dt="2025-05-07T14:25:28.686" v="117" actId="1076"/>
          <ac:spMkLst>
            <pc:docMk/>
            <pc:sldMk cId="3285196274" sldId="2144446739"/>
            <ac:spMk id="25" creationId="{F3C3250C-936A-CE43-C3DB-F00B613F9754}"/>
          </ac:spMkLst>
        </pc:spChg>
        <pc:spChg chg="add mod">
          <ac:chgData name="Costas Choutopoulos" userId="be0a9ca3-4093-4f2f-ba7a-2ac661675aba" providerId="ADAL" clId="{6912BA88-41D7-4D5C-8058-BC366A7CDAC5}" dt="2025-05-07T14:25:28.686" v="117" actId="1076"/>
          <ac:spMkLst>
            <pc:docMk/>
            <pc:sldMk cId="3285196274" sldId="2144446739"/>
            <ac:spMk id="26" creationId="{71305ADC-F5EA-76A2-BA0C-8747B2EEE613}"/>
          </ac:spMkLst>
        </pc:spChg>
        <pc:spChg chg="add mod">
          <ac:chgData name="Costas Choutopoulos" userId="be0a9ca3-4093-4f2f-ba7a-2ac661675aba" providerId="ADAL" clId="{6912BA88-41D7-4D5C-8058-BC366A7CDAC5}" dt="2025-05-07T14:25:28.686" v="117" actId="1076"/>
          <ac:spMkLst>
            <pc:docMk/>
            <pc:sldMk cId="3285196274" sldId="2144446739"/>
            <ac:spMk id="46" creationId="{7BE01E16-FEEE-83BC-9402-95E422962305}"/>
          </ac:spMkLst>
        </pc:spChg>
        <pc:spChg chg="add mod">
          <ac:chgData name="Costas Choutopoulos" userId="be0a9ca3-4093-4f2f-ba7a-2ac661675aba" providerId="ADAL" clId="{6912BA88-41D7-4D5C-8058-BC366A7CDAC5}" dt="2025-05-07T14:25:16.171" v="113" actId="1076"/>
          <ac:spMkLst>
            <pc:docMk/>
            <pc:sldMk cId="3285196274" sldId="2144446739"/>
            <ac:spMk id="73" creationId="{4E465E69-9E36-0145-193F-D9FC6619FCC8}"/>
          </ac:spMkLst>
        </pc:spChg>
        <pc:spChg chg="add mod">
          <ac:chgData name="Costas Choutopoulos" userId="be0a9ca3-4093-4f2f-ba7a-2ac661675aba" providerId="ADAL" clId="{6912BA88-41D7-4D5C-8058-BC366A7CDAC5}" dt="2025-05-07T14:25:16.171" v="113" actId="1076"/>
          <ac:spMkLst>
            <pc:docMk/>
            <pc:sldMk cId="3285196274" sldId="2144446739"/>
            <ac:spMk id="74" creationId="{50FB8D48-01B7-6059-1081-13080E09B772}"/>
          </ac:spMkLst>
        </pc:spChg>
        <pc:spChg chg="add mod">
          <ac:chgData name="Costas Choutopoulos" userId="be0a9ca3-4093-4f2f-ba7a-2ac661675aba" providerId="ADAL" clId="{6912BA88-41D7-4D5C-8058-BC366A7CDAC5}" dt="2025-05-07T14:25:08.620" v="110" actId="1076"/>
          <ac:spMkLst>
            <pc:docMk/>
            <pc:sldMk cId="3285196274" sldId="2144446739"/>
            <ac:spMk id="79" creationId="{4CEDA994-81D1-0B4F-A493-BB6588752477}"/>
          </ac:spMkLst>
        </pc:spChg>
        <pc:spChg chg="add mod">
          <ac:chgData name="Costas Choutopoulos" userId="be0a9ca3-4093-4f2f-ba7a-2ac661675aba" providerId="ADAL" clId="{6912BA88-41D7-4D5C-8058-BC366A7CDAC5}" dt="2025-05-07T14:25:08.620" v="110" actId="1076"/>
          <ac:spMkLst>
            <pc:docMk/>
            <pc:sldMk cId="3285196274" sldId="2144446739"/>
            <ac:spMk id="81" creationId="{72A8228D-7E5E-7779-4878-04F19874920A}"/>
          </ac:spMkLst>
        </pc:spChg>
        <pc:picChg chg="add mod">
          <ac:chgData name="Costas Choutopoulos" userId="be0a9ca3-4093-4f2f-ba7a-2ac661675aba" providerId="ADAL" clId="{6912BA88-41D7-4D5C-8058-BC366A7CDAC5}" dt="2025-05-07T14:25:28.686" v="117" actId="1076"/>
          <ac:picMkLst>
            <pc:docMk/>
            <pc:sldMk cId="3285196274" sldId="2144446739"/>
            <ac:picMk id="13" creationId="{6E3F7514-0D0F-95BA-2B06-FA4563B766A3}"/>
          </ac:picMkLst>
        </pc:picChg>
        <pc:picChg chg="add mod">
          <ac:chgData name="Costas Choutopoulos" userId="be0a9ca3-4093-4f2f-ba7a-2ac661675aba" providerId="ADAL" clId="{6912BA88-41D7-4D5C-8058-BC366A7CDAC5}" dt="2025-05-07T14:25:28.686" v="117" actId="1076"/>
          <ac:picMkLst>
            <pc:docMk/>
            <pc:sldMk cId="3285196274" sldId="2144446739"/>
            <ac:picMk id="17" creationId="{FA925EBA-792C-40E0-5BFC-BFC482D05DE7}"/>
          </ac:picMkLst>
        </pc:picChg>
        <pc:picChg chg="add mod">
          <ac:chgData name="Costas Choutopoulos" userId="be0a9ca3-4093-4f2f-ba7a-2ac661675aba" providerId="ADAL" clId="{6912BA88-41D7-4D5C-8058-BC366A7CDAC5}" dt="2025-05-07T14:25:08.620" v="110" actId="1076"/>
          <ac:picMkLst>
            <pc:docMk/>
            <pc:sldMk cId="3285196274" sldId="2144446739"/>
            <ac:picMk id="18" creationId="{9D19A4CF-8207-D8F8-F8E2-503702A7F613}"/>
          </ac:picMkLst>
        </pc:picChg>
        <pc:picChg chg="add mod">
          <ac:chgData name="Costas Choutopoulos" userId="be0a9ca3-4093-4f2f-ba7a-2ac661675aba" providerId="ADAL" clId="{6912BA88-41D7-4D5C-8058-BC366A7CDAC5}" dt="2025-05-07T14:25:28.686" v="117" actId="1076"/>
          <ac:picMkLst>
            <pc:docMk/>
            <pc:sldMk cId="3285196274" sldId="2144446739"/>
            <ac:picMk id="19" creationId="{451090EB-E666-62D1-092F-C6132F6A99A1}"/>
          </ac:picMkLst>
        </pc:picChg>
        <pc:picChg chg="add mod">
          <ac:chgData name="Costas Choutopoulos" userId="be0a9ca3-4093-4f2f-ba7a-2ac661675aba" providerId="ADAL" clId="{6912BA88-41D7-4D5C-8058-BC366A7CDAC5}" dt="2025-05-07T14:25:28.686" v="117" actId="1076"/>
          <ac:picMkLst>
            <pc:docMk/>
            <pc:sldMk cId="3285196274" sldId="2144446739"/>
            <ac:picMk id="33" creationId="{50E0B6C5-C75B-F491-F871-4D28E382716F}"/>
          </ac:picMkLst>
        </pc:picChg>
        <pc:picChg chg="add mod">
          <ac:chgData name="Costas Choutopoulos" userId="be0a9ca3-4093-4f2f-ba7a-2ac661675aba" providerId="ADAL" clId="{6912BA88-41D7-4D5C-8058-BC366A7CDAC5}" dt="2025-05-07T14:25:16.171" v="113" actId="1076"/>
          <ac:picMkLst>
            <pc:docMk/>
            <pc:sldMk cId="3285196274" sldId="2144446739"/>
            <ac:picMk id="39" creationId="{4A6E67D8-9F4E-75DD-0272-3472DC69C873}"/>
          </ac:picMkLst>
        </pc:picChg>
        <pc:picChg chg="mod">
          <ac:chgData name="Costas Choutopoulos" userId="be0a9ca3-4093-4f2f-ba7a-2ac661675aba" providerId="ADAL" clId="{6912BA88-41D7-4D5C-8058-BC366A7CDAC5}" dt="2025-05-07T14:25:16.171" v="113" actId="1076"/>
          <ac:picMkLst>
            <pc:docMk/>
            <pc:sldMk cId="3285196274" sldId="2144446739"/>
            <ac:picMk id="40" creationId="{1DE6485E-1499-AB78-909C-3790CA43D564}"/>
          </ac:picMkLst>
        </pc:picChg>
      </pc:sldChg>
      <pc:sldChg chg="addSp delSp modSp mod">
        <pc:chgData name="Costas Choutopoulos" userId="be0a9ca3-4093-4f2f-ba7a-2ac661675aba" providerId="ADAL" clId="{6912BA88-41D7-4D5C-8058-BC366A7CDAC5}" dt="2025-05-07T14:26:54.843" v="131"/>
        <pc:sldMkLst>
          <pc:docMk/>
          <pc:sldMk cId="3997666482" sldId="2144446741"/>
        </pc:sldMkLst>
        <pc:spChg chg="mod">
          <ac:chgData name="Costas Choutopoulos" userId="be0a9ca3-4093-4f2f-ba7a-2ac661675aba" providerId="ADAL" clId="{6912BA88-41D7-4D5C-8058-BC366A7CDAC5}" dt="2025-05-07T14:26:47.550" v="129" actId="1076"/>
          <ac:spMkLst>
            <pc:docMk/>
            <pc:sldMk cId="3997666482" sldId="2144446741"/>
            <ac:spMk id="12" creationId="{0F6480C6-66BE-6FD9-4F73-A2AEFC1BF315}"/>
          </ac:spMkLst>
        </pc:spChg>
        <pc:spChg chg="add mod">
          <ac:chgData name="Costas Choutopoulos" userId="be0a9ca3-4093-4f2f-ba7a-2ac661675aba" providerId="ADAL" clId="{6912BA88-41D7-4D5C-8058-BC366A7CDAC5}" dt="2025-05-07T14:26:54.843" v="131"/>
          <ac:spMkLst>
            <pc:docMk/>
            <pc:sldMk cId="3997666482" sldId="2144446741"/>
            <ac:spMk id="18" creationId="{0255C70C-6EF5-FEDF-E67A-76696F8DB950}"/>
          </ac:spMkLst>
        </pc:spChg>
        <pc:spChg chg="mod">
          <ac:chgData name="Costas Choutopoulos" userId="be0a9ca3-4093-4f2f-ba7a-2ac661675aba" providerId="ADAL" clId="{6912BA88-41D7-4D5C-8058-BC366A7CDAC5}" dt="2025-05-07T14:26:47.550" v="129" actId="1076"/>
          <ac:spMkLst>
            <pc:docMk/>
            <pc:sldMk cId="3997666482" sldId="2144446741"/>
            <ac:spMk id="19" creationId="{B2A438DB-0A39-82A3-4886-A86B48E9E62E}"/>
          </ac:spMkLst>
        </pc:spChg>
        <pc:spChg chg="add mod">
          <ac:chgData name="Costas Choutopoulos" userId="be0a9ca3-4093-4f2f-ba7a-2ac661675aba" providerId="ADAL" clId="{6912BA88-41D7-4D5C-8058-BC366A7CDAC5}" dt="2025-05-07T14:26:54.843" v="131"/>
          <ac:spMkLst>
            <pc:docMk/>
            <pc:sldMk cId="3997666482" sldId="2144446741"/>
            <ac:spMk id="21" creationId="{7BB1CC14-7498-EDBB-7CB9-84E7B33AC09E}"/>
          </ac:spMkLst>
        </pc:spChg>
        <pc:spChg chg="mod">
          <ac:chgData name="Costas Choutopoulos" userId="be0a9ca3-4093-4f2f-ba7a-2ac661675aba" providerId="ADAL" clId="{6912BA88-41D7-4D5C-8058-BC366A7CDAC5}" dt="2025-05-07T14:26:47.550" v="129" actId="1076"/>
          <ac:spMkLst>
            <pc:docMk/>
            <pc:sldMk cId="3997666482" sldId="2144446741"/>
            <ac:spMk id="25" creationId="{3C399D76-5B05-40E9-A4E3-A638569CF21D}"/>
          </ac:spMkLst>
        </pc:spChg>
        <pc:spChg chg="mod">
          <ac:chgData name="Costas Choutopoulos" userId="be0a9ca3-4093-4f2f-ba7a-2ac661675aba" providerId="ADAL" clId="{6912BA88-41D7-4D5C-8058-BC366A7CDAC5}" dt="2025-05-07T14:26:47.550" v="129" actId="1076"/>
          <ac:spMkLst>
            <pc:docMk/>
            <pc:sldMk cId="3997666482" sldId="2144446741"/>
            <ac:spMk id="29" creationId="{9A175389-490B-4D72-A006-AECA7132938A}"/>
          </ac:spMkLst>
        </pc:spChg>
        <pc:spChg chg="mod">
          <ac:chgData name="Costas Choutopoulos" userId="be0a9ca3-4093-4f2f-ba7a-2ac661675aba" providerId="ADAL" clId="{6912BA88-41D7-4D5C-8058-BC366A7CDAC5}" dt="2025-05-07T14:26:47.550" v="129" actId="1076"/>
          <ac:spMkLst>
            <pc:docMk/>
            <pc:sldMk cId="3997666482" sldId="2144446741"/>
            <ac:spMk id="30" creationId="{AB377859-3A4F-48C8-8FD4-97A7F00857C7}"/>
          </ac:spMkLst>
        </pc:spChg>
        <pc:spChg chg="del">
          <ac:chgData name="Costas Choutopoulos" userId="be0a9ca3-4093-4f2f-ba7a-2ac661675aba" providerId="ADAL" clId="{6912BA88-41D7-4D5C-8058-BC366A7CDAC5}" dt="2025-05-07T14:26:27.095" v="127" actId="478"/>
          <ac:spMkLst>
            <pc:docMk/>
            <pc:sldMk cId="3997666482" sldId="2144446741"/>
            <ac:spMk id="39" creationId="{71939E95-3AF8-4B36-B13D-9E8EF33FC699}"/>
          </ac:spMkLst>
        </pc:spChg>
        <pc:picChg chg="add mod">
          <ac:chgData name="Costas Choutopoulos" userId="be0a9ca3-4093-4f2f-ba7a-2ac661675aba" providerId="ADAL" clId="{6912BA88-41D7-4D5C-8058-BC366A7CDAC5}" dt="2025-05-07T14:26:54.843" v="131"/>
          <ac:picMkLst>
            <pc:docMk/>
            <pc:sldMk cId="3997666482" sldId="2144446741"/>
            <ac:picMk id="2" creationId="{896E3F6D-FEBC-46AF-F072-3CC69E0FF97E}"/>
          </ac:picMkLst>
        </pc:picChg>
        <pc:picChg chg="mod">
          <ac:chgData name="Costas Choutopoulos" userId="be0a9ca3-4093-4f2f-ba7a-2ac661675aba" providerId="ADAL" clId="{6912BA88-41D7-4D5C-8058-BC366A7CDAC5}" dt="2025-05-07T14:26:47.550" v="129" actId="1076"/>
          <ac:picMkLst>
            <pc:docMk/>
            <pc:sldMk cId="3997666482" sldId="2144446741"/>
            <ac:picMk id="26" creationId="{CE08B6E5-5531-EF98-8491-0413739CB445}"/>
          </ac:picMkLst>
        </pc:picChg>
        <pc:picChg chg="mod">
          <ac:chgData name="Costas Choutopoulos" userId="be0a9ca3-4093-4f2f-ba7a-2ac661675aba" providerId="ADAL" clId="{6912BA88-41D7-4D5C-8058-BC366A7CDAC5}" dt="2025-05-07T14:26:47.550" v="129" actId="1076"/>
          <ac:picMkLst>
            <pc:docMk/>
            <pc:sldMk cId="3997666482" sldId="2144446741"/>
            <ac:picMk id="66" creationId="{052BAFE2-7F1F-795D-2000-567660F64BD2}"/>
          </ac:picMkLst>
        </pc:picChg>
      </pc:sldChg>
      <pc:sldChg chg="addSp modSp mod">
        <pc:chgData name="Costas Choutopoulos" userId="be0a9ca3-4093-4f2f-ba7a-2ac661675aba" providerId="ADAL" clId="{6912BA88-41D7-4D5C-8058-BC366A7CDAC5}" dt="2025-05-07T14:13:52.296" v="19" actId="1076"/>
        <pc:sldMkLst>
          <pc:docMk/>
          <pc:sldMk cId="3859644482" sldId="2144446743"/>
        </pc:sldMkLst>
        <pc:spChg chg="add mod">
          <ac:chgData name="Costas Choutopoulos" userId="be0a9ca3-4093-4f2f-ba7a-2ac661675aba" providerId="ADAL" clId="{6912BA88-41D7-4D5C-8058-BC366A7CDAC5}" dt="2025-05-07T14:13:08.998" v="9" actId="1076"/>
          <ac:spMkLst>
            <pc:docMk/>
            <pc:sldMk cId="3859644482" sldId="2144446743"/>
            <ac:spMk id="2" creationId="{25DB31E8-CC5D-BE29-A162-667729F5F3ED}"/>
          </ac:spMkLst>
        </pc:spChg>
        <pc:spChg chg="mod">
          <ac:chgData name="Costas Choutopoulos" userId="be0a9ca3-4093-4f2f-ba7a-2ac661675aba" providerId="ADAL" clId="{6912BA88-41D7-4D5C-8058-BC366A7CDAC5}" dt="2025-05-07T14:13:52.296" v="19" actId="1076"/>
          <ac:spMkLst>
            <pc:docMk/>
            <pc:sldMk cId="3859644482" sldId="2144446743"/>
            <ac:spMk id="4" creationId="{861AB006-3309-4169-F22C-CDAA5DC04B50}"/>
          </ac:spMkLst>
        </pc:spChg>
        <pc:spChg chg="mod">
          <ac:chgData name="Costas Choutopoulos" userId="be0a9ca3-4093-4f2f-ba7a-2ac661675aba" providerId="ADAL" clId="{6912BA88-41D7-4D5C-8058-BC366A7CDAC5}" dt="2025-05-07T14:13:52.296" v="19" actId="1076"/>
          <ac:spMkLst>
            <pc:docMk/>
            <pc:sldMk cId="3859644482" sldId="2144446743"/>
            <ac:spMk id="7" creationId="{2035F275-CC95-03EC-F523-DFFB18B3B93D}"/>
          </ac:spMkLst>
        </pc:spChg>
        <pc:spChg chg="add mod">
          <ac:chgData name="Costas Choutopoulos" userId="be0a9ca3-4093-4f2f-ba7a-2ac661675aba" providerId="ADAL" clId="{6912BA88-41D7-4D5C-8058-BC366A7CDAC5}" dt="2025-05-07T14:13:08.998" v="9" actId="1076"/>
          <ac:spMkLst>
            <pc:docMk/>
            <pc:sldMk cId="3859644482" sldId="2144446743"/>
            <ac:spMk id="14" creationId="{FCD84F63-7E0C-09D7-F725-A077A2169EF6}"/>
          </ac:spMkLst>
        </pc:spChg>
        <pc:spChg chg="add mod">
          <ac:chgData name="Costas Choutopoulos" userId="be0a9ca3-4093-4f2f-ba7a-2ac661675aba" providerId="ADAL" clId="{6912BA88-41D7-4D5C-8058-BC366A7CDAC5}" dt="2025-05-07T14:13:17.019" v="11"/>
          <ac:spMkLst>
            <pc:docMk/>
            <pc:sldMk cId="3859644482" sldId="2144446743"/>
            <ac:spMk id="15" creationId="{3F5CAD6F-55B1-44AC-87B4-9405842C8C05}"/>
          </ac:spMkLst>
        </pc:spChg>
        <pc:spChg chg="add mod">
          <ac:chgData name="Costas Choutopoulos" userId="be0a9ca3-4093-4f2f-ba7a-2ac661675aba" providerId="ADAL" clId="{6912BA88-41D7-4D5C-8058-BC366A7CDAC5}" dt="2025-05-07T14:13:17.019" v="11"/>
          <ac:spMkLst>
            <pc:docMk/>
            <pc:sldMk cId="3859644482" sldId="2144446743"/>
            <ac:spMk id="16" creationId="{BF5C3116-F602-4928-BC43-82335A0AB189}"/>
          </ac:spMkLst>
        </pc:spChg>
        <pc:spChg chg="add mod">
          <ac:chgData name="Costas Choutopoulos" userId="be0a9ca3-4093-4f2f-ba7a-2ac661675aba" providerId="ADAL" clId="{6912BA88-41D7-4D5C-8058-BC366A7CDAC5}" dt="2025-05-07T14:13:17.019" v="11"/>
          <ac:spMkLst>
            <pc:docMk/>
            <pc:sldMk cId="3859644482" sldId="2144446743"/>
            <ac:spMk id="17" creationId="{A05F7D76-A272-0A2D-808F-4DBC742AA6C0}"/>
          </ac:spMkLst>
        </pc:spChg>
        <pc:spChg chg="add mod">
          <ac:chgData name="Costas Choutopoulos" userId="be0a9ca3-4093-4f2f-ba7a-2ac661675aba" providerId="ADAL" clId="{6912BA88-41D7-4D5C-8058-BC366A7CDAC5}" dt="2025-05-07T14:13:20.719" v="13" actId="1076"/>
          <ac:spMkLst>
            <pc:docMk/>
            <pc:sldMk cId="3859644482" sldId="2144446743"/>
            <ac:spMk id="21" creationId="{F8CA38FF-15E4-37E3-6611-3E03E1D39D41}"/>
          </ac:spMkLst>
        </pc:spChg>
        <pc:spChg chg="add mod">
          <ac:chgData name="Costas Choutopoulos" userId="be0a9ca3-4093-4f2f-ba7a-2ac661675aba" providerId="ADAL" clId="{6912BA88-41D7-4D5C-8058-BC366A7CDAC5}" dt="2025-05-07T14:13:08.998" v="9" actId="1076"/>
          <ac:spMkLst>
            <pc:docMk/>
            <pc:sldMk cId="3859644482" sldId="2144446743"/>
            <ac:spMk id="22" creationId="{86A3ADDC-41AD-80B0-54C2-617E5E92B1BA}"/>
          </ac:spMkLst>
        </pc:spChg>
        <pc:spChg chg="add mod">
          <ac:chgData name="Costas Choutopoulos" userId="be0a9ca3-4093-4f2f-ba7a-2ac661675aba" providerId="ADAL" clId="{6912BA88-41D7-4D5C-8058-BC366A7CDAC5}" dt="2025-05-07T14:13:17.019" v="11"/>
          <ac:spMkLst>
            <pc:docMk/>
            <pc:sldMk cId="3859644482" sldId="2144446743"/>
            <ac:spMk id="29" creationId="{244F8289-EE81-0760-D54A-9D03A70040B1}"/>
          </ac:spMkLst>
        </pc:spChg>
        <pc:spChg chg="mod">
          <ac:chgData name="Costas Choutopoulos" userId="be0a9ca3-4093-4f2f-ba7a-2ac661675aba" providerId="ADAL" clId="{6912BA88-41D7-4D5C-8058-BC366A7CDAC5}" dt="2025-05-07T14:13:47.181" v="18" actId="1076"/>
          <ac:spMkLst>
            <pc:docMk/>
            <pc:sldMk cId="3859644482" sldId="2144446743"/>
            <ac:spMk id="33" creationId="{3FC76756-93E3-5034-5BD0-FC5AF5929B26}"/>
          </ac:spMkLst>
        </pc:spChg>
        <pc:spChg chg="add mod">
          <ac:chgData name="Costas Choutopoulos" userId="be0a9ca3-4093-4f2f-ba7a-2ac661675aba" providerId="ADAL" clId="{6912BA88-41D7-4D5C-8058-BC366A7CDAC5}" dt="2025-05-07T14:13:37.168" v="17" actId="1076"/>
          <ac:spMkLst>
            <pc:docMk/>
            <pc:sldMk cId="3859644482" sldId="2144446743"/>
            <ac:spMk id="36" creationId="{17DE91AF-94E8-4A3D-9A95-061B918E970F}"/>
          </ac:spMkLst>
        </pc:spChg>
        <pc:spChg chg="add mod">
          <ac:chgData name="Costas Choutopoulos" userId="be0a9ca3-4093-4f2f-ba7a-2ac661675aba" providerId="ADAL" clId="{6912BA88-41D7-4D5C-8058-BC366A7CDAC5}" dt="2025-05-07T14:13:37.168" v="17" actId="1076"/>
          <ac:spMkLst>
            <pc:docMk/>
            <pc:sldMk cId="3859644482" sldId="2144446743"/>
            <ac:spMk id="38" creationId="{3F5CAD6F-55B1-44AC-87B4-9405842C8C05}"/>
          </ac:spMkLst>
        </pc:spChg>
        <pc:spChg chg="add mod">
          <ac:chgData name="Costas Choutopoulos" userId="be0a9ca3-4093-4f2f-ba7a-2ac661675aba" providerId="ADAL" clId="{6912BA88-41D7-4D5C-8058-BC366A7CDAC5}" dt="2025-05-07T14:13:37.168" v="17" actId="1076"/>
          <ac:spMkLst>
            <pc:docMk/>
            <pc:sldMk cId="3859644482" sldId="2144446743"/>
            <ac:spMk id="39" creationId="{BF5C3116-F602-4928-BC43-82335A0AB189}"/>
          </ac:spMkLst>
        </pc:spChg>
        <pc:spChg chg="add mod">
          <ac:chgData name="Costas Choutopoulos" userId="be0a9ca3-4093-4f2f-ba7a-2ac661675aba" providerId="ADAL" clId="{6912BA88-41D7-4D5C-8058-BC366A7CDAC5}" dt="2025-05-07T14:13:37.168" v="17" actId="1076"/>
          <ac:spMkLst>
            <pc:docMk/>
            <pc:sldMk cId="3859644482" sldId="2144446743"/>
            <ac:spMk id="40" creationId="{A05F7D76-A272-0A2D-808F-4DBC742AA6C0}"/>
          </ac:spMkLst>
        </pc:spChg>
        <pc:spChg chg="add mod">
          <ac:chgData name="Costas Choutopoulos" userId="be0a9ca3-4093-4f2f-ba7a-2ac661675aba" providerId="ADAL" clId="{6912BA88-41D7-4D5C-8058-BC366A7CDAC5}" dt="2025-05-07T14:13:37.168" v="17" actId="1076"/>
          <ac:spMkLst>
            <pc:docMk/>
            <pc:sldMk cId="3859644482" sldId="2144446743"/>
            <ac:spMk id="43" creationId="{244F8289-EE81-0760-D54A-9D03A70040B1}"/>
          </ac:spMkLst>
        </pc:spChg>
        <pc:spChg chg="add mod">
          <ac:chgData name="Costas Choutopoulos" userId="be0a9ca3-4093-4f2f-ba7a-2ac661675aba" providerId="ADAL" clId="{6912BA88-41D7-4D5C-8058-BC366A7CDAC5}" dt="2025-05-07T14:13:08.998" v="9" actId="1076"/>
          <ac:spMkLst>
            <pc:docMk/>
            <pc:sldMk cId="3859644482" sldId="2144446743"/>
            <ac:spMk id="47" creationId="{987E73A9-C1DA-1A65-B86A-8324D0BF3B7D}"/>
          </ac:spMkLst>
        </pc:spChg>
        <pc:spChg chg="add mod">
          <ac:chgData name="Costas Choutopoulos" userId="be0a9ca3-4093-4f2f-ba7a-2ac661675aba" providerId="ADAL" clId="{6912BA88-41D7-4D5C-8058-BC366A7CDAC5}" dt="2025-05-07T14:13:17.019" v="11"/>
          <ac:spMkLst>
            <pc:docMk/>
            <pc:sldMk cId="3859644482" sldId="2144446743"/>
            <ac:spMk id="48" creationId="{17DE91AF-94E8-4A3D-9A95-061B918E970F}"/>
          </ac:spMkLst>
        </pc:spChg>
        <pc:spChg chg="mod">
          <ac:chgData name="Costas Choutopoulos" userId="be0a9ca3-4093-4f2f-ba7a-2ac661675aba" providerId="ADAL" clId="{6912BA88-41D7-4D5C-8058-BC366A7CDAC5}" dt="2025-05-07T14:13:47.181" v="18" actId="1076"/>
          <ac:spMkLst>
            <pc:docMk/>
            <pc:sldMk cId="3859644482" sldId="2144446743"/>
            <ac:spMk id="92" creationId="{598C654C-F67D-8F5A-4A77-9B6EA565ACF1}"/>
          </ac:spMkLst>
        </pc:spChg>
        <pc:picChg chg="mod">
          <ac:chgData name="Costas Choutopoulos" userId="be0a9ca3-4093-4f2f-ba7a-2ac661675aba" providerId="ADAL" clId="{6912BA88-41D7-4D5C-8058-BC366A7CDAC5}" dt="2025-05-07T14:13:52.296" v="19" actId="1076"/>
          <ac:picMkLst>
            <pc:docMk/>
            <pc:sldMk cId="3859644482" sldId="2144446743"/>
            <ac:picMk id="3" creationId="{EAB48987-812E-918D-F3A9-84B633478884}"/>
          </ac:picMkLst>
        </pc:picChg>
        <pc:picChg chg="add mod">
          <ac:chgData name="Costas Choutopoulos" userId="be0a9ca3-4093-4f2f-ba7a-2ac661675aba" providerId="ADAL" clId="{6912BA88-41D7-4D5C-8058-BC366A7CDAC5}" dt="2025-05-07T14:13:08.998" v="9" actId="1076"/>
          <ac:picMkLst>
            <pc:docMk/>
            <pc:sldMk cId="3859644482" sldId="2144446743"/>
            <ac:picMk id="11" creationId="{27D2E2D9-1311-A495-5A65-0A20F9D52170}"/>
          </ac:picMkLst>
        </pc:picChg>
        <pc:picChg chg="add mod">
          <ac:chgData name="Costas Choutopoulos" userId="be0a9ca3-4093-4f2f-ba7a-2ac661675aba" providerId="ADAL" clId="{6912BA88-41D7-4D5C-8058-BC366A7CDAC5}" dt="2025-05-07T14:13:08.998" v="9" actId="1076"/>
          <ac:picMkLst>
            <pc:docMk/>
            <pc:sldMk cId="3859644482" sldId="2144446743"/>
            <ac:picMk id="12" creationId="{E35A1127-75E3-732C-8A17-C468C0BC965D}"/>
          </ac:picMkLst>
        </pc:picChg>
        <pc:picChg chg="add mod">
          <ac:chgData name="Costas Choutopoulos" userId="be0a9ca3-4093-4f2f-ba7a-2ac661675aba" providerId="ADAL" clId="{6912BA88-41D7-4D5C-8058-BC366A7CDAC5}" dt="2025-05-07T14:13:08.998" v="9" actId="1076"/>
          <ac:picMkLst>
            <pc:docMk/>
            <pc:sldMk cId="3859644482" sldId="2144446743"/>
            <ac:picMk id="13" creationId="{0773BA9B-2541-3AB1-5956-EE24E2E7BCA1}"/>
          </ac:picMkLst>
        </pc:picChg>
        <pc:picChg chg="add mod">
          <ac:chgData name="Costas Choutopoulos" userId="be0a9ca3-4093-4f2f-ba7a-2ac661675aba" providerId="ADAL" clId="{6912BA88-41D7-4D5C-8058-BC366A7CDAC5}" dt="2025-05-07T14:13:17.019" v="11"/>
          <ac:picMkLst>
            <pc:docMk/>
            <pc:sldMk cId="3859644482" sldId="2144446743"/>
            <ac:picMk id="20" creationId="{FCE107A8-E718-4250-8FFD-D0FA268FBEEE}"/>
          </ac:picMkLst>
        </pc:picChg>
        <pc:picChg chg="add mod">
          <ac:chgData name="Costas Choutopoulos" userId="be0a9ca3-4093-4f2f-ba7a-2ac661675aba" providerId="ADAL" clId="{6912BA88-41D7-4D5C-8058-BC366A7CDAC5}" dt="2025-05-07T14:13:17.019" v="11"/>
          <ac:picMkLst>
            <pc:docMk/>
            <pc:sldMk cId="3859644482" sldId="2144446743"/>
            <ac:picMk id="25" creationId="{65B6AE25-556A-77B0-4588-D3D2A3B2A890}"/>
          </ac:picMkLst>
        </pc:picChg>
        <pc:picChg chg="mod">
          <ac:chgData name="Costas Choutopoulos" userId="be0a9ca3-4093-4f2f-ba7a-2ac661675aba" providerId="ADAL" clId="{6912BA88-41D7-4D5C-8058-BC366A7CDAC5}" dt="2025-05-07T14:13:47.181" v="18" actId="1076"/>
          <ac:picMkLst>
            <pc:docMk/>
            <pc:sldMk cId="3859644482" sldId="2144446743"/>
            <ac:picMk id="28" creationId="{6C760DE6-382D-76D1-B398-2F11A31C1141}"/>
          </ac:picMkLst>
        </pc:picChg>
        <pc:picChg chg="add mod">
          <ac:chgData name="Costas Choutopoulos" userId="be0a9ca3-4093-4f2f-ba7a-2ac661675aba" providerId="ADAL" clId="{6912BA88-41D7-4D5C-8058-BC366A7CDAC5}" dt="2025-05-07T14:13:17.019" v="11"/>
          <ac:picMkLst>
            <pc:docMk/>
            <pc:sldMk cId="3859644482" sldId="2144446743"/>
            <ac:picMk id="30" creationId="{91CB5C46-8762-4CE3-0A2A-7A71FFCE3A8C}"/>
          </ac:picMkLst>
        </pc:picChg>
        <pc:picChg chg="mod">
          <ac:chgData name="Costas Choutopoulos" userId="be0a9ca3-4093-4f2f-ba7a-2ac661675aba" providerId="ADAL" clId="{6912BA88-41D7-4D5C-8058-BC366A7CDAC5}" dt="2025-05-07T14:13:47.181" v="18" actId="1076"/>
          <ac:picMkLst>
            <pc:docMk/>
            <pc:sldMk cId="3859644482" sldId="2144446743"/>
            <ac:picMk id="31" creationId="{AD3DA5FF-5261-62E1-4665-0E2A9DEBC901}"/>
          </ac:picMkLst>
        </pc:picChg>
        <pc:picChg chg="add mod">
          <ac:chgData name="Costas Choutopoulos" userId="be0a9ca3-4093-4f2f-ba7a-2ac661675aba" providerId="ADAL" clId="{6912BA88-41D7-4D5C-8058-BC366A7CDAC5}" dt="2025-05-07T14:13:17.019" v="11"/>
          <ac:picMkLst>
            <pc:docMk/>
            <pc:sldMk cId="3859644482" sldId="2144446743"/>
            <ac:picMk id="35" creationId="{4D14BFC0-C46C-2C02-1696-1B4D1FC39660}"/>
          </ac:picMkLst>
        </pc:picChg>
        <pc:picChg chg="add mod">
          <ac:chgData name="Costas Choutopoulos" userId="be0a9ca3-4093-4f2f-ba7a-2ac661675aba" providerId="ADAL" clId="{6912BA88-41D7-4D5C-8058-BC366A7CDAC5}" dt="2025-05-07T14:13:37.168" v="17" actId="1076"/>
          <ac:picMkLst>
            <pc:docMk/>
            <pc:sldMk cId="3859644482" sldId="2144446743"/>
            <ac:picMk id="41" creationId="{FCE107A8-E718-4250-8FFD-D0FA268FBEEE}"/>
          </ac:picMkLst>
        </pc:picChg>
        <pc:picChg chg="add mod">
          <ac:chgData name="Costas Choutopoulos" userId="be0a9ca3-4093-4f2f-ba7a-2ac661675aba" providerId="ADAL" clId="{6912BA88-41D7-4D5C-8058-BC366A7CDAC5}" dt="2025-05-07T14:13:37.168" v="17" actId="1076"/>
          <ac:picMkLst>
            <pc:docMk/>
            <pc:sldMk cId="3859644482" sldId="2144446743"/>
            <ac:picMk id="42" creationId="{65B6AE25-556A-77B0-4588-D3D2A3B2A890}"/>
          </ac:picMkLst>
        </pc:picChg>
        <pc:picChg chg="add mod">
          <ac:chgData name="Costas Choutopoulos" userId="be0a9ca3-4093-4f2f-ba7a-2ac661675aba" providerId="ADAL" clId="{6912BA88-41D7-4D5C-8058-BC366A7CDAC5}" dt="2025-05-07T14:13:37.168" v="17" actId="1076"/>
          <ac:picMkLst>
            <pc:docMk/>
            <pc:sldMk cId="3859644482" sldId="2144446743"/>
            <ac:picMk id="44" creationId="{91CB5C46-8762-4CE3-0A2A-7A71FFCE3A8C}"/>
          </ac:picMkLst>
        </pc:picChg>
        <pc:picChg chg="add mod">
          <ac:chgData name="Costas Choutopoulos" userId="be0a9ca3-4093-4f2f-ba7a-2ac661675aba" providerId="ADAL" clId="{6912BA88-41D7-4D5C-8058-BC366A7CDAC5}" dt="2025-05-07T14:13:37.168" v="17" actId="1076"/>
          <ac:picMkLst>
            <pc:docMk/>
            <pc:sldMk cId="3859644482" sldId="2144446743"/>
            <ac:picMk id="45" creationId="{4D14BFC0-C46C-2C02-1696-1B4D1FC39660}"/>
          </ac:picMkLst>
        </pc:picChg>
      </pc:sldChg>
      <pc:sldChg chg="addSp delSp modSp mod">
        <pc:chgData name="Costas Choutopoulos" userId="be0a9ca3-4093-4f2f-ba7a-2ac661675aba" providerId="ADAL" clId="{6912BA88-41D7-4D5C-8058-BC366A7CDAC5}" dt="2025-05-07T14:14:24.971" v="26" actId="478"/>
        <pc:sldMkLst>
          <pc:docMk/>
          <pc:sldMk cId="2758773560" sldId="2144446744"/>
        </pc:sldMkLst>
        <pc:spChg chg="add mod">
          <ac:chgData name="Costas Choutopoulos" userId="be0a9ca3-4093-4f2f-ba7a-2ac661675aba" providerId="ADAL" clId="{6912BA88-41D7-4D5C-8058-BC366A7CDAC5}" dt="2025-05-07T14:14:21.643" v="24" actId="1076"/>
          <ac:spMkLst>
            <pc:docMk/>
            <pc:sldMk cId="2758773560" sldId="2144446744"/>
            <ac:spMk id="8" creationId="{11316023-8984-BC3A-DA71-D6B2BE4FA352}"/>
          </ac:spMkLst>
        </pc:spChg>
        <pc:spChg chg="add mod">
          <ac:chgData name="Costas Choutopoulos" userId="be0a9ca3-4093-4f2f-ba7a-2ac661675aba" providerId="ADAL" clId="{6912BA88-41D7-4D5C-8058-BC366A7CDAC5}" dt="2025-05-07T14:14:21.643" v="24" actId="1076"/>
          <ac:spMkLst>
            <pc:docMk/>
            <pc:sldMk cId="2758773560" sldId="2144446744"/>
            <ac:spMk id="11" creationId="{50C4BEEE-8FDA-853E-C6D3-D559E19D14EC}"/>
          </ac:spMkLst>
        </pc:spChg>
        <pc:spChg chg="add mod">
          <ac:chgData name="Costas Choutopoulos" userId="be0a9ca3-4093-4f2f-ba7a-2ac661675aba" providerId="ADAL" clId="{6912BA88-41D7-4D5C-8058-BC366A7CDAC5}" dt="2025-05-07T14:14:21.643" v="24" actId="1076"/>
          <ac:spMkLst>
            <pc:docMk/>
            <pc:sldMk cId="2758773560" sldId="2144446744"/>
            <ac:spMk id="12" creationId="{D2344DC0-735A-D06F-B7C2-80C9F175C71F}"/>
          </ac:spMkLst>
        </pc:spChg>
        <pc:spChg chg="add mod">
          <ac:chgData name="Costas Choutopoulos" userId="be0a9ca3-4093-4f2f-ba7a-2ac661675aba" providerId="ADAL" clId="{6912BA88-41D7-4D5C-8058-BC366A7CDAC5}" dt="2025-05-07T14:14:21.643" v="24" actId="1076"/>
          <ac:spMkLst>
            <pc:docMk/>
            <pc:sldMk cId="2758773560" sldId="2144446744"/>
            <ac:spMk id="13" creationId="{1A300ABF-25F6-4EEB-D1E5-42EBA1C0BEEF}"/>
          </ac:spMkLst>
        </pc:spChg>
        <pc:spChg chg="add mod">
          <ac:chgData name="Costas Choutopoulos" userId="be0a9ca3-4093-4f2f-ba7a-2ac661675aba" providerId="ADAL" clId="{6912BA88-41D7-4D5C-8058-BC366A7CDAC5}" dt="2025-05-07T14:14:21.643" v="24" actId="1076"/>
          <ac:spMkLst>
            <pc:docMk/>
            <pc:sldMk cId="2758773560" sldId="2144446744"/>
            <ac:spMk id="14" creationId="{3229F87C-BB80-4A47-11FF-A25F88AC7906}"/>
          </ac:spMkLst>
        </pc:spChg>
        <pc:spChg chg="mod">
          <ac:chgData name="Costas Choutopoulos" userId="be0a9ca3-4093-4f2f-ba7a-2ac661675aba" providerId="ADAL" clId="{6912BA88-41D7-4D5C-8058-BC366A7CDAC5}" dt="2025-05-07T14:14:04.424" v="21" actId="1076"/>
          <ac:spMkLst>
            <pc:docMk/>
            <pc:sldMk cId="2758773560" sldId="2144446744"/>
            <ac:spMk id="16" creationId="{0FE1AEB5-2845-10AF-6ACB-680AF8D6B031}"/>
          </ac:spMkLst>
        </pc:spChg>
        <pc:spChg chg="mod">
          <ac:chgData name="Costas Choutopoulos" userId="be0a9ca3-4093-4f2f-ba7a-2ac661675aba" providerId="ADAL" clId="{6912BA88-41D7-4D5C-8058-BC366A7CDAC5}" dt="2025-05-07T14:14:04.424" v="21" actId="1076"/>
          <ac:spMkLst>
            <pc:docMk/>
            <pc:sldMk cId="2758773560" sldId="2144446744"/>
            <ac:spMk id="18" creationId="{B6A6406A-7D6D-8028-C3F5-010F9CAD91E6}"/>
          </ac:spMkLst>
        </pc:spChg>
        <pc:spChg chg="add mod">
          <ac:chgData name="Costas Choutopoulos" userId="be0a9ca3-4093-4f2f-ba7a-2ac661675aba" providerId="ADAL" clId="{6912BA88-41D7-4D5C-8058-BC366A7CDAC5}" dt="2025-05-07T14:14:21.643" v="24" actId="1076"/>
          <ac:spMkLst>
            <pc:docMk/>
            <pc:sldMk cId="2758773560" sldId="2144446744"/>
            <ac:spMk id="21" creationId="{FD694CA4-9964-C057-3354-6C6BB146F19B}"/>
          </ac:spMkLst>
        </pc:spChg>
        <pc:spChg chg="add mod">
          <ac:chgData name="Costas Choutopoulos" userId="be0a9ca3-4093-4f2f-ba7a-2ac661675aba" providerId="ADAL" clId="{6912BA88-41D7-4D5C-8058-BC366A7CDAC5}" dt="2025-05-07T14:14:21.643" v="24" actId="1076"/>
          <ac:spMkLst>
            <pc:docMk/>
            <pc:sldMk cId="2758773560" sldId="2144446744"/>
            <ac:spMk id="30" creationId="{6D3E20E5-8AAA-B6D7-D8BD-38B53B19B8DA}"/>
          </ac:spMkLst>
        </pc:spChg>
        <pc:spChg chg="add mod">
          <ac:chgData name="Costas Choutopoulos" userId="be0a9ca3-4093-4f2f-ba7a-2ac661675aba" providerId="ADAL" clId="{6912BA88-41D7-4D5C-8058-BC366A7CDAC5}" dt="2025-05-07T14:14:21.643" v="24" actId="1076"/>
          <ac:spMkLst>
            <pc:docMk/>
            <pc:sldMk cId="2758773560" sldId="2144446744"/>
            <ac:spMk id="47" creationId="{0ED9DCE4-4537-12A9-2D7E-35C73D007958}"/>
          </ac:spMkLst>
        </pc:spChg>
        <pc:spChg chg="add del mod">
          <ac:chgData name="Costas Choutopoulos" userId="be0a9ca3-4093-4f2f-ba7a-2ac661675aba" providerId="ADAL" clId="{6912BA88-41D7-4D5C-8058-BC366A7CDAC5}" dt="2025-05-07T14:14:24.971" v="26" actId="478"/>
          <ac:spMkLst>
            <pc:docMk/>
            <pc:sldMk cId="2758773560" sldId="2144446744"/>
            <ac:spMk id="51" creationId="{3A871410-1D2C-1A4C-46AB-6F12A9685405}"/>
          </ac:spMkLst>
        </pc:spChg>
        <pc:spChg chg="add mod">
          <ac:chgData name="Costas Choutopoulos" userId="be0a9ca3-4093-4f2f-ba7a-2ac661675aba" providerId="ADAL" clId="{6912BA88-41D7-4D5C-8058-BC366A7CDAC5}" dt="2025-05-07T14:14:21.643" v="24" actId="1076"/>
          <ac:spMkLst>
            <pc:docMk/>
            <pc:sldMk cId="2758773560" sldId="2144446744"/>
            <ac:spMk id="1033" creationId="{F6D9FF73-B649-4256-6A00-F5A9E8A08CDB}"/>
          </ac:spMkLst>
        </pc:spChg>
        <pc:picChg chg="mod">
          <ac:chgData name="Costas Choutopoulos" userId="be0a9ca3-4093-4f2f-ba7a-2ac661675aba" providerId="ADAL" clId="{6912BA88-41D7-4D5C-8058-BC366A7CDAC5}" dt="2025-05-07T14:14:04.424" v="21" actId="1076"/>
          <ac:picMkLst>
            <pc:docMk/>
            <pc:sldMk cId="2758773560" sldId="2144446744"/>
            <ac:picMk id="20" creationId="{764ACB81-5405-0387-8ECC-93FA72762A20}"/>
          </ac:picMkLst>
        </pc:picChg>
      </pc:sldChg>
      <pc:sldChg chg="addSp delSp modSp mod">
        <pc:chgData name="Costas Choutopoulos" userId="be0a9ca3-4093-4f2f-ba7a-2ac661675aba" providerId="ADAL" clId="{6912BA88-41D7-4D5C-8058-BC366A7CDAC5}" dt="2025-05-07T14:19:49.586" v="87" actId="1076"/>
        <pc:sldMkLst>
          <pc:docMk/>
          <pc:sldMk cId="1442598475" sldId="2144446745"/>
        </pc:sldMkLst>
        <pc:spChg chg="add mod">
          <ac:chgData name="Costas Choutopoulos" userId="be0a9ca3-4093-4f2f-ba7a-2ac661675aba" providerId="ADAL" clId="{6912BA88-41D7-4D5C-8058-BC366A7CDAC5}" dt="2025-05-07T14:19:31.119" v="80" actId="1076"/>
          <ac:spMkLst>
            <pc:docMk/>
            <pc:sldMk cId="1442598475" sldId="2144446745"/>
            <ac:spMk id="3" creationId="{504116AD-FB89-41A7-92A0-E948EDF4D31F}"/>
          </ac:spMkLst>
        </pc:spChg>
        <pc:spChg chg="add mod">
          <ac:chgData name="Costas Choutopoulos" userId="be0a9ca3-4093-4f2f-ba7a-2ac661675aba" providerId="ADAL" clId="{6912BA88-41D7-4D5C-8058-BC366A7CDAC5}" dt="2025-05-07T14:19:31.119" v="80" actId="1076"/>
          <ac:spMkLst>
            <pc:docMk/>
            <pc:sldMk cId="1442598475" sldId="2144446745"/>
            <ac:spMk id="4" creationId="{FD6AF163-28AE-44CD-A3E1-5AD041B59ADE}"/>
          </ac:spMkLst>
        </pc:spChg>
        <pc:spChg chg="add mod">
          <ac:chgData name="Costas Choutopoulos" userId="be0a9ca3-4093-4f2f-ba7a-2ac661675aba" providerId="ADAL" clId="{6912BA88-41D7-4D5C-8058-BC366A7CDAC5}" dt="2025-05-07T14:19:31.119" v="80" actId="1076"/>
          <ac:spMkLst>
            <pc:docMk/>
            <pc:sldMk cId="1442598475" sldId="2144446745"/>
            <ac:spMk id="9" creationId="{BD7D478E-E84C-432B-B669-5332B7418399}"/>
          </ac:spMkLst>
        </pc:spChg>
        <pc:spChg chg="mod">
          <ac:chgData name="Costas Choutopoulos" userId="be0a9ca3-4093-4f2f-ba7a-2ac661675aba" providerId="ADAL" clId="{6912BA88-41D7-4D5C-8058-BC366A7CDAC5}" dt="2025-05-07T14:19:31.119" v="80" actId="1076"/>
          <ac:spMkLst>
            <pc:docMk/>
            <pc:sldMk cId="1442598475" sldId="2144446745"/>
            <ac:spMk id="13" creationId="{CB8958EE-3C30-E843-9911-28598206BC56}"/>
          </ac:spMkLst>
        </pc:spChg>
        <pc:spChg chg="mod">
          <ac:chgData name="Costas Choutopoulos" userId="be0a9ca3-4093-4f2f-ba7a-2ac661675aba" providerId="ADAL" clId="{6912BA88-41D7-4D5C-8058-BC366A7CDAC5}" dt="2025-05-07T14:19:31.119" v="80" actId="1076"/>
          <ac:spMkLst>
            <pc:docMk/>
            <pc:sldMk cId="1442598475" sldId="2144446745"/>
            <ac:spMk id="14" creationId="{6CAD6137-6456-477D-9700-27C0D28D9D6C}"/>
          </ac:spMkLst>
        </pc:spChg>
        <pc:spChg chg="add mod">
          <ac:chgData name="Costas Choutopoulos" userId="be0a9ca3-4093-4f2f-ba7a-2ac661675aba" providerId="ADAL" clId="{6912BA88-41D7-4D5C-8058-BC366A7CDAC5}" dt="2025-05-07T14:19:31.119" v="80" actId="1076"/>
          <ac:spMkLst>
            <pc:docMk/>
            <pc:sldMk cId="1442598475" sldId="2144446745"/>
            <ac:spMk id="15" creationId="{59B72F37-A6BE-1CD4-98F1-8B08E951A3D2}"/>
          </ac:spMkLst>
        </pc:spChg>
        <pc:spChg chg="add del mod">
          <ac:chgData name="Costas Choutopoulos" userId="be0a9ca3-4093-4f2f-ba7a-2ac661675aba" providerId="ADAL" clId="{6912BA88-41D7-4D5C-8058-BC366A7CDAC5}" dt="2025-05-07T14:19:25.395" v="79" actId="478"/>
          <ac:spMkLst>
            <pc:docMk/>
            <pc:sldMk cId="1442598475" sldId="2144446745"/>
            <ac:spMk id="17" creationId="{32C7CDE7-08B0-350F-3812-14B24720E5B8}"/>
          </ac:spMkLst>
        </pc:spChg>
        <pc:spChg chg="mod">
          <ac:chgData name="Costas Choutopoulos" userId="be0a9ca3-4093-4f2f-ba7a-2ac661675aba" providerId="ADAL" clId="{6912BA88-41D7-4D5C-8058-BC366A7CDAC5}" dt="2025-05-07T14:19:31.119" v="80" actId="1076"/>
          <ac:spMkLst>
            <pc:docMk/>
            <pc:sldMk cId="1442598475" sldId="2144446745"/>
            <ac:spMk id="20" creationId="{024FD233-CC1E-4C3C-BAEA-C47349D051EB}"/>
          </ac:spMkLst>
        </pc:spChg>
        <pc:spChg chg="del">
          <ac:chgData name="Costas Choutopoulos" userId="be0a9ca3-4093-4f2f-ba7a-2ac661675aba" providerId="ADAL" clId="{6912BA88-41D7-4D5C-8058-BC366A7CDAC5}" dt="2025-05-07T14:18:12.803" v="72" actId="21"/>
          <ac:spMkLst>
            <pc:docMk/>
            <pc:sldMk cId="1442598475" sldId="2144446745"/>
            <ac:spMk id="21" creationId="{78500F68-BB25-4447-92F4-10EFEAA174F7}"/>
          </ac:spMkLst>
        </pc:spChg>
        <pc:spChg chg="mod">
          <ac:chgData name="Costas Choutopoulos" userId="be0a9ca3-4093-4f2f-ba7a-2ac661675aba" providerId="ADAL" clId="{6912BA88-41D7-4D5C-8058-BC366A7CDAC5}" dt="2025-05-07T14:19:31.119" v="80" actId="1076"/>
          <ac:spMkLst>
            <pc:docMk/>
            <pc:sldMk cId="1442598475" sldId="2144446745"/>
            <ac:spMk id="22" creationId="{DC0CB384-C348-41BA-887E-B5BF4A6FD266}"/>
          </ac:spMkLst>
        </pc:spChg>
        <pc:spChg chg="del">
          <ac:chgData name="Costas Choutopoulos" userId="be0a9ca3-4093-4f2f-ba7a-2ac661675aba" providerId="ADAL" clId="{6912BA88-41D7-4D5C-8058-BC366A7CDAC5}" dt="2025-05-07T14:18:12.803" v="72" actId="21"/>
          <ac:spMkLst>
            <pc:docMk/>
            <pc:sldMk cId="1442598475" sldId="2144446745"/>
            <ac:spMk id="25" creationId="{2022A1FF-462E-4521-8177-3F0E67D9F332}"/>
          </ac:spMkLst>
        </pc:spChg>
        <pc:spChg chg="add mod">
          <ac:chgData name="Costas Choutopoulos" userId="be0a9ca3-4093-4f2f-ba7a-2ac661675aba" providerId="ADAL" clId="{6912BA88-41D7-4D5C-8058-BC366A7CDAC5}" dt="2025-05-07T14:19:42.782" v="85"/>
          <ac:spMkLst>
            <pc:docMk/>
            <pc:sldMk cId="1442598475" sldId="2144446745"/>
            <ac:spMk id="29" creationId="{1E1072D1-31D8-4479-856C-95AF574FAB57}"/>
          </ac:spMkLst>
        </pc:spChg>
        <pc:spChg chg="mod">
          <ac:chgData name="Costas Choutopoulos" userId="be0a9ca3-4093-4f2f-ba7a-2ac661675aba" providerId="ADAL" clId="{6912BA88-41D7-4D5C-8058-BC366A7CDAC5}" dt="2025-05-07T14:19:31.119" v="80" actId="1076"/>
          <ac:spMkLst>
            <pc:docMk/>
            <pc:sldMk cId="1442598475" sldId="2144446745"/>
            <ac:spMk id="30" creationId="{FE74802C-15E1-3B90-9A2C-2BF3C05266B8}"/>
          </ac:spMkLst>
        </pc:spChg>
        <pc:spChg chg="add mod">
          <ac:chgData name="Costas Choutopoulos" userId="be0a9ca3-4093-4f2f-ba7a-2ac661675aba" providerId="ADAL" clId="{6912BA88-41D7-4D5C-8058-BC366A7CDAC5}" dt="2025-05-07T14:19:42.782" v="85"/>
          <ac:spMkLst>
            <pc:docMk/>
            <pc:sldMk cId="1442598475" sldId="2144446745"/>
            <ac:spMk id="31" creationId="{974D831B-16CA-4516-ACF3-C1CC87A67ED9}"/>
          </ac:spMkLst>
        </pc:spChg>
        <pc:spChg chg="add mod">
          <ac:chgData name="Costas Choutopoulos" userId="be0a9ca3-4093-4f2f-ba7a-2ac661675aba" providerId="ADAL" clId="{6912BA88-41D7-4D5C-8058-BC366A7CDAC5}" dt="2025-05-07T14:19:39.073" v="82"/>
          <ac:spMkLst>
            <pc:docMk/>
            <pc:sldMk cId="1442598475" sldId="2144446745"/>
            <ac:spMk id="35" creationId="{7FEB6F44-9825-49CF-BE17-EB1EEFC206B4}"/>
          </ac:spMkLst>
        </pc:spChg>
        <pc:spChg chg="add mod">
          <ac:chgData name="Costas Choutopoulos" userId="be0a9ca3-4093-4f2f-ba7a-2ac661675aba" providerId="ADAL" clId="{6912BA88-41D7-4D5C-8058-BC366A7CDAC5}" dt="2025-05-07T14:19:49.586" v="87" actId="1076"/>
          <ac:spMkLst>
            <pc:docMk/>
            <pc:sldMk cId="1442598475" sldId="2144446745"/>
            <ac:spMk id="38" creationId="{0E7088D6-7A50-0C9E-7DD7-6EB1273C9FDE}"/>
          </ac:spMkLst>
        </pc:spChg>
        <pc:spChg chg="add mod">
          <ac:chgData name="Costas Choutopoulos" userId="be0a9ca3-4093-4f2f-ba7a-2ac661675aba" providerId="ADAL" clId="{6912BA88-41D7-4D5C-8058-BC366A7CDAC5}" dt="2025-05-07T14:19:49.586" v="87" actId="1076"/>
          <ac:spMkLst>
            <pc:docMk/>
            <pc:sldMk cId="1442598475" sldId="2144446745"/>
            <ac:spMk id="39" creationId="{87AB765F-83DC-103B-22D6-9EFE46222CC9}"/>
          </ac:spMkLst>
        </pc:spChg>
        <pc:spChg chg="add mod">
          <ac:chgData name="Costas Choutopoulos" userId="be0a9ca3-4093-4f2f-ba7a-2ac661675aba" providerId="ADAL" clId="{6912BA88-41D7-4D5C-8058-BC366A7CDAC5}" dt="2025-05-07T14:19:49.586" v="87" actId="1076"/>
          <ac:spMkLst>
            <pc:docMk/>
            <pc:sldMk cId="1442598475" sldId="2144446745"/>
            <ac:spMk id="40" creationId="{EF113B72-971C-8416-583D-5042C74F6CA1}"/>
          </ac:spMkLst>
        </pc:spChg>
        <pc:spChg chg="add mod">
          <ac:chgData name="Costas Choutopoulos" userId="be0a9ca3-4093-4f2f-ba7a-2ac661675aba" providerId="ADAL" clId="{6912BA88-41D7-4D5C-8058-BC366A7CDAC5}" dt="2025-05-07T14:19:42.257" v="84" actId="1076"/>
          <ac:spMkLst>
            <pc:docMk/>
            <pc:sldMk cId="1442598475" sldId="2144446745"/>
            <ac:spMk id="42" creationId="{6B4C3388-1CA5-4048-825B-0D54CF9A75D9}"/>
          </ac:spMkLst>
        </pc:spChg>
        <pc:spChg chg="add mod">
          <ac:chgData name="Costas Choutopoulos" userId="be0a9ca3-4093-4f2f-ba7a-2ac661675aba" providerId="ADAL" clId="{6912BA88-41D7-4D5C-8058-BC366A7CDAC5}" dt="2025-05-07T14:19:49.586" v="87" actId="1076"/>
          <ac:spMkLst>
            <pc:docMk/>
            <pc:sldMk cId="1442598475" sldId="2144446745"/>
            <ac:spMk id="43" creationId="{84964978-331D-15F0-DEE7-136E5FF18965}"/>
          </ac:spMkLst>
        </pc:spChg>
        <pc:spChg chg="add mod">
          <ac:chgData name="Costas Choutopoulos" userId="be0a9ca3-4093-4f2f-ba7a-2ac661675aba" providerId="ADAL" clId="{6912BA88-41D7-4D5C-8058-BC366A7CDAC5}" dt="2025-05-07T14:19:49.586" v="87" actId="1076"/>
          <ac:spMkLst>
            <pc:docMk/>
            <pc:sldMk cId="1442598475" sldId="2144446745"/>
            <ac:spMk id="44" creationId="{7DE5AD68-3A74-1DB6-0511-8D898F521685}"/>
          </ac:spMkLst>
        </pc:spChg>
        <pc:spChg chg="add mod">
          <ac:chgData name="Costas Choutopoulos" userId="be0a9ca3-4093-4f2f-ba7a-2ac661675aba" providerId="ADAL" clId="{6912BA88-41D7-4D5C-8058-BC366A7CDAC5}" dt="2025-05-07T14:19:39.073" v="82"/>
          <ac:spMkLst>
            <pc:docMk/>
            <pc:sldMk cId="1442598475" sldId="2144446745"/>
            <ac:spMk id="48" creationId="{28848B7F-D752-9BE2-C4CD-A4768815184E}"/>
          </ac:spMkLst>
        </pc:spChg>
        <pc:spChg chg="add mod">
          <ac:chgData name="Costas Choutopoulos" userId="be0a9ca3-4093-4f2f-ba7a-2ac661675aba" providerId="ADAL" clId="{6912BA88-41D7-4D5C-8058-BC366A7CDAC5}" dt="2025-05-07T14:19:39.073" v="82"/>
          <ac:spMkLst>
            <pc:docMk/>
            <pc:sldMk cId="1442598475" sldId="2144446745"/>
            <ac:spMk id="49" creationId="{633D1E32-71BC-455D-FD23-596D0E4A027A}"/>
          </ac:spMkLst>
        </pc:spChg>
        <pc:picChg chg="add mod">
          <ac:chgData name="Costas Choutopoulos" userId="be0a9ca3-4093-4f2f-ba7a-2ac661675aba" providerId="ADAL" clId="{6912BA88-41D7-4D5C-8058-BC366A7CDAC5}" dt="2025-05-07T14:17:37.322" v="64" actId="1076"/>
          <ac:picMkLst>
            <pc:docMk/>
            <pc:sldMk cId="1442598475" sldId="2144446745"/>
            <ac:picMk id="2" creationId="{8CC9DBB2-F6F0-DAD6-8D80-0576996E53A8}"/>
          </ac:picMkLst>
        </pc:picChg>
        <pc:picChg chg="add mod">
          <ac:chgData name="Costas Choutopoulos" userId="be0a9ca3-4093-4f2f-ba7a-2ac661675aba" providerId="ADAL" clId="{6912BA88-41D7-4D5C-8058-BC366A7CDAC5}" dt="2025-05-07T14:17:23.760" v="61" actId="1076"/>
          <ac:picMkLst>
            <pc:docMk/>
            <pc:sldMk cId="1442598475" sldId="2144446745"/>
            <ac:picMk id="6" creationId="{D575A26B-91E3-5D39-6476-5B39B8B5C9EB}"/>
          </ac:picMkLst>
        </pc:picChg>
        <pc:picChg chg="add mod">
          <ac:chgData name="Costas Choutopoulos" userId="be0a9ca3-4093-4f2f-ba7a-2ac661675aba" providerId="ADAL" clId="{6912BA88-41D7-4D5C-8058-BC366A7CDAC5}" dt="2025-05-07T14:17:37.322" v="64" actId="1076"/>
          <ac:picMkLst>
            <pc:docMk/>
            <pc:sldMk cId="1442598475" sldId="2144446745"/>
            <ac:picMk id="7" creationId="{E19F4E43-17EF-E478-2328-03500485142E}"/>
          </ac:picMkLst>
        </pc:picChg>
        <pc:picChg chg="add mod">
          <ac:chgData name="Costas Choutopoulos" userId="be0a9ca3-4093-4f2f-ba7a-2ac661675aba" providerId="ADAL" clId="{6912BA88-41D7-4D5C-8058-BC366A7CDAC5}" dt="2025-05-07T14:19:39.073" v="82"/>
          <ac:picMkLst>
            <pc:docMk/>
            <pc:sldMk cId="1442598475" sldId="2144446745"/>
            <ac:picMk id="19" creationId="{1A6F5136-ED91-857C-9F94-3BE6DCC9D85B}"/>
          </ac:picMkLst>
        </pc:picChg>
        <pc:picChg chg="add mod">
          <ac:chgData name="Costas Choutopoulos" userId="be0a9ca3-4093-4f2f-ba7a-2ac661675aba" providerId="ADAL" clId="{6912BA88-41D7-4D5C-8058-BC366A7CDAC5}" dt="2025-05-07T14:19:39.073" v="82"/>
          <ac:picMkLst>
            <pc:docMk/>
            <pc:sldMk cId="1442598475" sldId="2144446745"/>
            <ac:picMk id="23" creationId="{B18A3D6B-C6AB-F19A-68A7-56ADDEE99D0C}"/>
          </ac:picMkLst>
        </pc:picChg>
        <pc:picChg chg="add mod">
          <ac:chgData name="Costas Choutopoulos" userId="be0a9ca3-4093-4f2f-ba7a-2ac661675aba" providerId="ADAL" clId="{6912BA88-41D7-4D5C-8058-BC366A7CDAC5}" dt="2025-05-07T14:19:39.073" v="82"/>
          <ac:picMkLst>
            <pc:docMk/>
            <pc:sldMk cId="1442598475" sldId="2144446745"/>
            <ac:picMk id="24" creationId="{28C8EA5D-7996-C4B6-27D8-CBEDEBB107C1}"/>
          </ac:picMkLst>
        </pc:picChg>
        <pc:picChg chg="mod">
          <ac:chgData name="Costas Choutopoulos" userId="be0a9ca3-4093-4f2f-ba7a-2ac661675aba" providerId="ADAL" clId="{6912BA88-41D7-4D5C-8058-BC366A7CDAC5}" dt="2025-05-07T14:16:58.585" v="57" actId="1076"/>
          <ac:picMkLst>
            <pc:docMk/>
            <pc:sldMk cId="1442598475" sldId="2144446745"/>
            <ac:picMk id="26" creationId="{463D03DC-BD24-6DEE-1E8F-3A2DE144A566}"/>
          </ac:picMkLst>
        </pc:picChg>
        <pc:picChg chg="add mod">
          <ac:chgData name="Costas Choutopoulos" userId="be0a9ca3-4093-4f2f-ba7a-2ac661675aba" providerId="ADAL" clId="{6912BA88-41D7-4D5C-8058-BC366A7CDAC5}" dt="2025-05-07T14:19:39.073" v="82"/>
          <ac:picMkLst>
            <pc:docMk/>
            <pc:sldMk cId="1442598475" sldId="2144446745"/>
            <ac:picMk id="28" creationId="{4C27A182-297B-0A11-F1B9-DA1CCA781C39}"/>
          </ac:picMkLst>
        </pc:picChg>
        <pc:picChg chg="add mod">
          <ac:chgData name="Costas Choutopoulos" userId="be0a9ca3-4093-4f2f-ba7a-2ac661675aba" providerId="ADAL" clId="{6912BA88-41D7-4D5C-8058-BC366A7CDAC5}" dt="2025-05-07T14:19:49.586" v="87" actId="1076"/>
          <ac:picMkLst>
            <pc:docMk/>
            <pc:sldMk cId="1442598475" sldId="2144446745"/>
            <ac:picMk id="33" creationId="{0520F6A8-39E8-AC0A-9460-44149038E3F9}"/>
          </ac:picMkLst>
        </pc:picChg>
        <pc:picChg chg="add mod">
          <ac:chgData name="Costas Choutopoulos" userId="be0a9ca3-4093-4f2f-ba7a-2ac661675aba" providerId="ADAL" clId="{6912BA88-41D7-4D5C-8058-BC366A7CDAC5}" dt="2025-05-07T14:19:49.586" v="87" actId="1076"/>
          <ac:picMkLst>
            <pc:docMk/>
            <pc:sldMk cId="1442598475" sldId="2144446745"/>
            <ac:picMk id="34" creationId="{EF05CAD3-F3CE-7760-C251-94096B74D5E2}"/>
          </ac:picMkLst>
        </pc:picChg>
        <pc:picChg chg="add mod">
          <ac:chgData name="Costas Choutopoulos" userId="be0a9ca3-4093-4f2f-ba7a-2ac661675aba" providerId="ADAL" clId="{6912BA88-41D7-4D5C-8058-BC366A7CDAC5}" dt="2025-05-07T14:19:49.586" v="87" actId="1076"/>
          <ac:picMkLst>
            <pc:docMk/>
            <pc:sldMk cId="1442598475" sldId="2144446745"/>
            <ac:picMk id="36" creationId="{809C685E-5732-0DFB-9003-0FEC4BB8B825}"/>
          </ac:picMkLst>
        </pc:picChg>
        <pc:picChg chg="add mod">
          <ac:chgData name="Costas Choutopoulos" userId="be0a9ca3-4093-4f2f-ba7a-2ac661675aba" providerId="ADAL" clId="{6912BA88-41D7-4D5C-8058-BC366A7CDAC5}" dt="2025-05-07T14:19:49.586" v="87" actId="1076"/>
          <ac:picMkLst>
            <pc:docMk/>
            <pc:sldMk cId="1442598475" sldId="2144446745"/>
            <ac:picMk id="37" creationId="{B2E86815-348A-165A-248A-29D8021B3486}"/>
          </ac:picMkLst>
        </pc:picChg>
        <pc:picChg chg="mod">
          <ac:chgData name="Costas Choutopoulos" userId="be0a9ca3-4093-4f2f-ba7a-2ac661675aba" providerId="ADAL" clId="{6912BA88-41D7-4D5C-8058-BC366A7CDAC5}" dt="2025-05-07T14:16:58.585" v="57" actId="1076"/>
          <ac:picMkLst>
            <pc:docMk/>
            <pc:sldMk cId="1442598475" sldId="2144446745"/>
            <ac:picMk id="41" creationId="{4DF0E5D8-296C-F7DA-8F14-D372F3C1E41A}"/>
          </ac:picMkLst>
        </pc:picChg>
        <pc:picChg chg="mod">
          <ac:chgData name="Costas Choutopoulos" userId="be0a9ca3-4093-4f2f-ba7a-2ac661675aba" providerId="ADAL" clId="{6912BA88-41D7-4D5C-8058-BC366A7CDAC5}" dt="2025-05-07T14:16:58.585" v="57" actId="1076"/>
          <ac:picMkLst>
            <pc:docMk/>
            <pc:sldMk cId="1442598475" sldId="2144446745"/>
            <ac:picMk id="51" creationId="{982CB3B5-FCEC-DBDC-8183-2F3ECB57389D}"/>
          </ac:picMkLst>
        </pc:picChg>
        <pc:picChg chg="del">
          <ac:chgData name="Costas Choutopoulos" userId="be0a9ca3-4093-4f2f-ba7a-2ac661675aba" providerId="ADAL" clId="{6912BA88-41D7-4D5C-8058-BC366A7CDAC5}" dt="2025-05-07T14:18:12.803" v="72" actId="21"/>
          <ac:picMkLst>
            <pc:docMk/>
            <pc:sldMk cId="1442598475" sldId="2144446745"/>
            <ac:picMk id="72" creationId="{F5C2BC35-DFDB-36DA-416D-A479A8138637}"/>
          </ac:picMkLst>
        </pc:picChg>
      </pc:sldChg>
      <pc:sldChg chg="addSp delSp modSp del mod">
        <pc:chgData name="Costas Choutopoulos" userId="be0a9ca3-4093-4f2f-ba7a-2ac661675aba" providerId="ADAL" clId="{6912BA88-41D7-4D5C-8058-BC366A7CDAC5}" dt="2025-05-07T14:19:51.568" v="88" actId="47"/>
        <pc:sldMkLst>
          <pc:docMk/>
          <pc:sldMk cId="833691878" sldId="2144446746"/>
        </pc:sldMkLst>
        <pc:spChg chg="del">
          <ac:chgData name="Costas Choutopoulos" userId="be0a9ca3-4093-4f2f-ba7a-2ac661675aba" providerId="ADAL" clId="{6912BA88-41D7-4D5C-8058-BC366A7CDAC5}" dt="2025-05-07T14:17:53.336" v="67" actId="21"/>
          <ac:spMkLst>
            <pc:docMk/>
            <pc:sldMk cId="833691878" sldId="2144446746"/>
            <ac:spMk id="2" creationId="{5B8C95DF-3DB2-40B1-AB93-612821F1C8B8}"/>
          </ac:spMkLst>
        </pc:spChg>
        <pc:spChg chg="add mod">
          <ac:chgData name="Costas Choutopoulos" userId="be0a9ca3-4093-4f2f-ba7a-2ac661675aba" providerId="ADAL" clId="{6912BA88-41D7-4D5C-8058-BC366A7CDAC5}" dt="2025-05-07T14:17:53.336" v="67" actId="21"/>
          <ac:spMkLst>
            <pc:docMk/>
            <pc:sldMk cId="833691878" sldId="2144446746"/>
            <ac:spMk id="6" creationId="{152F20F2-91D9-DF67-7F86-9AA1B8C6DD3B}"/>
          </ac:spMkLst>
        </pc:spChg>
        <pc:spChg chg="add mod">
          <ac:chgData name="Costas Choutopoulos" userId="be0a9ca3-4093-4f2f-ba7a-2ac661675aba" providerId="ADAL" clId="{6912BA88-41D7-4D5C-8058-BC366A7CDAC5}" dt="2025-05-07T14:19:36.393" v="81" actId="21"/>
          <ac:spMkLst>
            <pc:docMk/>
            <pc:sldMk cId="833691878" sldId="2144446746"/>
            <ac:spMk id="10" creationId="{33A559FF-CD3B-4383-0D42-4A37761208FF}"/>
          </ac:spMkLst>
        </pc:spChg>
        <pc:spChg chg="add mod">
          <ac:chgData name="Costas Choutopoulos" userId="be0a9ca3-4093-4f2f-ba7a-2ac661675aba" providerId="ADAL" clId="{6912BA88-41D7-4D5C-8058-BC366A7CDAC5}" dt="2025-05-07T14:19:36.393" v="81" actId="21"/>
          <ac:spMkLst>
            <pc:docMk/>
            <pc:sldMk cId="833691878" sldId="2144446746"/>
            <ac:spMk id="14" creationId="{8A3692F5-7DED-55F4-F223-4A0E9A90F530}"/>
          </ac:spMkLst>
        </pc:spChg>
        <pc:spChg chg="del mod">
          <ac:chgData name="Costas Choutopoulos" userId="be0a9ca3-4093-4f2f-ba7a-2ac661675aba" providerId="ADAL" clId="{6912BA88-41D7-4D5C-8058-BC366A7CDAC5}" dt="2025-05-07T14:19:36.393" v="81" actId="21"/>
          <ac:spMkLst>
            <pc:docMk/>
            <pc:sldMk cId="833691878" sldId="2144446746"/>
            <ac:spMk id="17" creationId="{1E1072D1-31D8-4479-856C-95AF574FAB57}"/>
          </ac:spMkLst>
        </pc:spChg>
        <pc:spChg chg="del">
          <ac:chgData name="Costas Choutopoulos" userId="be0a9ca3-4093-4f2f-ba7a-2ac661675aba" providerId="ADAL" clId="{6912BA88-41D7-4D5C-8058-BC366A7CDAC5}" dt="2025-05-07T14:17:53.336" v="67" actId="21"/>
          <ac:spMkLst>
            <pc:docMk/>
            <pc:sldMk cId="833691878" sldId="2144446746"/>
            <ac:spMk id="28" creationId="{F06D6270-E839-443D-B257-0678A7707659}"/>
          </ac:spMkLst>
        </pc:spChg>
        <pc:spChg chg="del mod">
          <ac:chgData name="Costas Choutopoulos" userId="be0a9ca3-4093-4f2f-ba7a-2ac661675aba" providerId="ADAL" clId="{6912BA88-41D7-4D5C-8058-BC366A7CDAC5}" dt="2025-05-07T14:19:36.393" v="81" actId="21"/>
          <ac:spMkLst>
            <pc:docMk/>
            <pc:sldMk cId="833691878" sldId="2144446746"/>
            <ac:spMk id="29" creationId="{974D831B-16CA-4516-ACF3-C1CC87A67ED9}"/>
          </ac:spMkLst>
        </pc:spChg>
        <pc:spChg chg="del mod">
          <ac:chgData name="Costas Choutopoulos" userId="be0a9ca3-4093-4f2f-ba7a-2ac661675aba" providerId="ADAL" clId="{6912BA88-41D7-4D5C-8058-BC366A7CDAC5}" dt="2025-05-07T14:19:36.393" v="81" actId="21"/>
          <ac:spMkLst>
            <pc:docMk/>
            <pc:sldMk cId="833691878" sldId="2144446746"/>
            <ac:spMk id="35" creationId="{7FEB6F44-9825-49CF-BE17-EB1EEFC206B4}"/>
          </ac:spMkLst>
        </pc:spChg>
        <pc:spChg chg="del mod">
          <ac:chgData name="Costas Choutopoulos" userId="be0a9ca3-4093-4f2f-ba7a-2ac661675aba" providerId="ADAL" clId="{6912BA88-41D7-4D5C-8058-BC366A7CDAC5}" dt="2025-05-07T14:19:36.393" v="81" actId="21"/>
          <ac:spMkLst>
            <pc:docMk/>
            <pc:sldMk cId="833691878" sldId="2144446746"/>
            <ac:spMk id="48" creationId="{28848B7F-D752-9BE2-C4CD-A4768815184E}"/>
          </ac:spMkLst>
        </pc:spChg>
        <pc:spChg chg="del mod">
          <ac:chgData name="Costas Choutopoulos" userId="be0a9ca3-4093-4f2f-ba7a-2ac661675aba" providerId="ADAL" clId="{6912BA88-41D7-4D5C-8058-BC366A7CDAC5}" dt="2025-05-07T14:19:36.393" v="81" actId="21"/>
          <ac:spMkLst>
            <pc:docMk/>
            <pc:sldMk cId="833691878" sldId="2144446746"/>
            <ac:spMk id="49" creationId="{633D1E32-71BC-455D-FD23-596D0E4A027A}"/>
          </ac:spMkLst>
        </pc:spChg>
        <pc:picChg chg="del">
          <ac:chgData name="Costas Choutopoulos" userId="be0a9ca3-4093-4f2f-ba7a-2ac661675aba" providerId="ADAL" clId="{6912BA88-41D7-4D5C-8058-BC366A7CDAC5}" dt="2025-05-07T14:17:53.336" v="67" actId="21"/>
          <ac:picMkLst>
            <pc:docMk/>
            <pc:sldMk cId="833691878" sldId="2144446746"/>
            <ac:picMk id="3" creationId="{6344FEE6-E2BC-E6DE-6914-CD9AEB7F4CDA}"/>
          </ac:picMkLst>
        </pc:picChg>
        <pc:picChg chg="del mod">
          <ac:chgData name="Costas Choutopoulos" userId="be0a9ca3-4093-4f2f-ba7a-2ac661675aba" providerId="ADAL" clId="{6912BA88-41D7-4D5C-8058-BC366A7CDAC5}" dt="2025-05-07T14:19:36.393" v="81" actId="21"/>
          <ac:picMkLst>
            <pc:docMk/>
            <pc:sldMk cId="833691878" sldId="2144446746"/>
            <ac:picMk id="4" creationId="{1A6F5136-ED91-857C-9F94-3BE6DCC9D85B}"/>
          </ac:picMkLst>
        </pc:picChg>
        <pc:picChg chg="del mod">
          <ac:chgData name="Costas Choutopoulos" userId="be0a9ca3-4093-4f2f-ba7a-2ac661675aba" providerId="ADAL" clId="{6912BA88-41D7-4D5C-8058-BC366A7CDAC5}" dt="2025-05-07T14:19:36.393" v="81" actId="21"/>
          <ac:picMkLst>
            <pc:docMk/>
            <pc:sldMk cId="833691878" sldId="2144446746"/>
            <ac:picMk id="9" creationId="{B18A3D6B-C6AB-F19A-68A7-56ADDEE99D0C}"/>
          </ac:picMkLst>
        </pc:picChg>
        <pc:picChg chg="mod">
          <ac:chgData name="Costas Choutopoulos" userId="be0a9ca3-4093-4f2f-ba7a-2ac661675aba" providerId="ADAL" clId="{6912BA88-41D7-4D5C-8058-BC366A7CDAC5}" dt="2025-05-07T14:17:47.099" v="66" actId="1076"/>
          <ac:picMkLst>
            <pc:docMk/>
            <pc:sldMk cId="833691878" sldId="2144446746"/>
            <ac:picMk id="11" creationId="{28C8EA5D-7996-C4B6-27D8-CBEDEBB107C1}"/>
          </ac:picMkLst>
        </pc:picChg>
        <pc:picChg chg="del mod">
          <ac:chgData name="Costas Choutopoulos" userId="be0a9ca3-4093-4f2f-ba7a-2ac661675aba" providerId="ADAL" clId="{6912BA88-41D7-4D5C-8058-BC366A7CDAC5}" dt="2025-05-07T14:19:36.393" v="81" actId="21"/>
          <ac:picMkLst>
            <pc:docMk/>
            <pc:sldMk cId="833691878" sldId="2144446746"/>
            <ac:picMk id="13" creationId="{4C27A182-297B-0A11-F1B9-DA1CCA781C39}"/>
          </ac:picMkLst>
        </pc:picChg>
      </pc:sldChg>
      <pc:sldChg chg="addSp modSp mod">
        <pc:chgData name="Costas Choutopoulos" userId="be0a9ca3-4093-4f2f-ba7a-2ac661675aba" providerId="ADAL" clId="{6912BA88-41D7-4D5C-8058-BC366A7CDAC5}" dt="2025-05-07T14:24:49.581" v="106" actId="1076"/>
        <pc:sldMkLst>
          <pc:docMk/>
          <pc:sldMk cId="836601696" sldId="2144446750"/>
        </pc:sldMkLst>
        <pc:spChg chg="add mod">
          <ac:chgData name="Costas Choutopoulos" userId="be0a9ca3-4093-4f2f-ba7a-2ac661675aba" providerId="ADAL" clId="{6912BA88-41D7-4D5C-8058-BC366A7CDAC5}" dt="2025-05-07T14:21:17.814" v="100" actId="1076"/>
          <ac:spMkLst>
            <pc:docMk/>
            <pc:sldMk cId="836601696" sldId="2144446750"/>
            <ac:spMk id="2" creationId="{818A10A5-E3B9-D9AC-0CB1-50106AFE919A}"/>
          </ac:spMkLst>
        </pc:spChg>
        <pc:spChg chg="add mod">
          <ac:chgData name="Costas Choutopoulos" userId="be0a9ca3-4093-4f2f-ba7a-2ac661675aba" providerId="ADAL" clId="{6912BA88-41D7-4D5C-8058-BC366A7CDAC5}" dt="2025-05-07T14:21:28.762" v="104" actId="1076"/>
          <ac:spMkLst>
            <pc:docMk/>
            <pc:sldMk cId="836601696" sldId="2144446750"/>
            <ac:spMk id="3" creationId="{2964603B-3A72-10B0-72CB-358F5A365E57}"/>
          </ac:spMkLst>
        </pc:spChg>
        <pc:spChg chg="add mod">
          <ac:chgData name="Costas Choutopoulos" userId="be0a9ca3-4093-4f2f-ba7a-2ac661675aba" providerId="ADAL" clId="{6912BA88-41D7-4D5C-8058-BC366A7CDAC5}" dt="2025-05-07T14:24:49.581" v="106" actId="1076"/>
          <ac:spMkLst>
            <pc:docMk/>
            <pc:sldMk cId="836601696" sldId="2144446750"/>
            <ac:spMk id="8" creationId="{ACFC5BA8-9FE9-F452-5ADE-CC5817290EE4}"/>
          </ac:spMkLst>
        </pc:spChg>
        <pc:spChg chg="add mod">
          <ac:chgData name="Costas Choutopoulos" userId="be0a9ca3-4093-4f2f-ba7a-2ac661675aba" providerId="ADAL" clId="{6912BA88-41D7-4D5C-8058-BC366A7CDAC5}" dt="2025-05-07T14:21:28.762" v="104" actId="1076"/>
          <ac:spMkLst>
            <pc:docMk/>
            <pc:sldMk cId="836601696" sldId="2144446750"/>
            <ac:spMk id="21" creationId="{D8ADB9B6-0EF7-0073-9287-D61FE4AEE205}"/>
          </ac:spMkLst>
        </pc:spChg>
        <pc:spChg chg="add mod">
          <ac:chgData name="Costas Choutopoulos" userId="be0a9ca3-4093-4f2f-ba7a-2ac661675aba" providerId="ADAL" clId="{6912BA88-41D7-4D5C-8058-BC366A7CDAC5}" dt="2025-05-07T14:21:28.762" v="104" actId="1076"/>
          <ac:spMkLst>
            <pc:docMk/>
            <pc:sldMk cId="836601696" sldId="2144446750"/>
            <ac:spMk id="42" creationId="{E202CF54-F92F-9AF7-F67A-CCBFDA13C80E}"/>
          </ac:spMkLst>
        </pc:spChg>
        <pc:spChg chg="add mod">
          <ac:chgData name="Costas Choutopoulos" userId="be0a9ca3-4093-4f2f-ba7a-2ac661675aba" providerId="ADAL" clId="{6912BA88-41D7-4D5C-8058-BC366A7CDAC5}" dt="2025-05-07T14:21:17.814" v="100" actId="1076"/>
          <ac:spMkLst>
            <pc:docMk/>
            <pc:sldMk cId="836601696" sldId="2144446750"/>
            <ac:spMk id="47" creationId="{ACB71B98-B676-A1C0-7DB2-74378EA7DA01}"/>
          </ac:spMkLst>
        </pc:spChg>
        <pc:spChg chg="add mod">
          <ac:chgData name="Costas Choutopoulos" userId="be0a9ca3-4093-4f2f-ba7a-2ac661675aba" providerId="ADAL" clId="{6912BA88-41D7-4D5C-8058-BC366A7CDAC5}" dt="2025-05-07T14:21:17.814" v="100" actId="1076"/>
          <ac:spMkLst>
            <pc:docMk/>
            <pc:sldMk cId="836601696" sldId="2144446750"/>
            <ac:spMk id="49" creationId="{22E68C6F-F408-1328-C649-5A890A24079F}"/>
          </ac:spMkLst>
        </pc:spChg>
        <pc:spChg chg="add mod">
          <ac:chgData name="Costas Choutopoulos" userId="be0a9ca3-4093-4f2f-ba7a-2ac661675aba" providerId="ADAL" clId="{6912BA88-41D7-4D5C-8058-BC366A7CDAC5}" dt="2025-05-07T14:21:17.814" v="100" actId="1076"/>
          <ac:spMkLst>
            <pc:docMk/>
            <pc:sldMk cId="836601696" sldId="2144446750"/>
            <ac:spMk id="58" creationId="{640A286F-3479-AC24-22C8-400587E8ABE4}"/>
          </ac:spMkLst>
        </pc:spChg>
        <pc:spChg chg="add mod">
          <ac:chgData name="Costas Choutopoulos" userId="be0a9ca3-4093-4f2f-ba7a-2ac661675aba" providerId="ADAL" clId="{6912BA88-41D7-4D5C-8058-BC366A7CDAC5}" dt="2025-05-07T14:21:17.814" v="100" actId="1076"/>
          <ac:spMkLst>
            <pc:docMk/>
            <pc:sldMk cId="836601696" sldId="2144446750"/>
            <ac:spMk id="90" creationId="{41F03DA9-58EA-B2DB-1CBA-F2205CB51138}"/>
          </ac:spMkLst>
        </pc:spChg>
        <pc:picChg chg="add mod">
          <ac:chgData name="Costas Choutopoulos" userId="be0a9ca3-4093-4f2f-ba7a-2ac661675aba" providerId="ADAL" clId="{6912BA88-41D7-4D5C-8058-BC366A7CDAC5}" dt="2025-05-07T14:21:28.762" v="104" actId="1076"/>
          <ac:picMkLst>
            <pc:docMk/>
            <pc:sldMk cId="836601696" sldId="2144446750"/>
            <ac:picMk id="4" creationId="{D83AB742-BC56-F22B-7816-7750B9A360B7}"/>
          </ac:picMkLst>
        </pc:picChg>
        <pc:picChg chg="add mod">
          <ac:chgData name="Costas Choutopoulos" userId="be0a9ca3-4093-4f2f-ba7a-2ac661675aba" providerId="ADAL" clId="{6912BA88-41D7-4D5C-8058-BC366A7CDAC5}" dt="2025-05-07T14:24:49.581" v="106" actId="1076"/>
          <ac:picMkLst>
            <pc:docMk/>
            <pc:sldMk cId="836601696" sldId="2144446750"/>
            <ac:picMk id="13" creationId="{234CD532-7624-7CFC-C00C-B0CDA4137BB1}"/>
          </ac:picMkLst>
        </pc:picChg>
        <pc:picChg chg="add mod">
          <ac:chgData name="Costas Choutopoulos" userId="be0a9ca3-4093-4f2f-ba7a-2ac661675aba" providerId="ADAL" clId="{6912BA88-41D7-4D5C-8058-BC366A7CDAC5}" dt="2025-05-07T14:21:17.814" v="100" actId="1076"/>
          <ac:picMkLst>
            <pc:docMk/>
            <pc:sldMk cId="836601696" sldId="2144446750"/>
            <ac:picMk id="16" creationId="{CB2E5852-B348-D0C9-557F-C97C0A7D803B}"/>
          </ac:picMkLst>
        </pc:picChg>
        <pc:picChg chg="add mod">
          <ac:chgData name="Costas Choutopoulos" userId="be0a9ca3-4093-4f2f-ba7a-2ac661675aba" providerId="ADAL" clId="{6912BA88-41D7-4D5C-8058-BC366A7CDAC5}" dt="2025-05-07T14:21:17.814" v="100" actId="1076"/>
          <ac:picMkLst>
            <pc:docMk/>
            <pc:sldMk cId="836601696" sldId="2144446750"/>
            <ac:picMk id="18" creationId="{B6D93E8E-0B52-632D-5E5B-DDD05EA766CC}"/>
          </ac:picMkLst>
        </pc:picChg>
        <pc:picChg chg="add mod">
          <ac:chgData name="Costas Choutopoulos" userId="be0a9ca3-4093-4f2f-ba7a-2ac661675aba" providerId="ADAL" clId="{6912BA88-41D7-4D5C-8058-BC366A7CDAC5}" dt="2025-05-07T14:21:28.762" v="104" actId="1076"/>
          <ac:picMkLst>
            <pc:docMk/>
            <pc:sldMk cId="836601696" sldId="2144446750"/>
            <ac:picMk id="24" creationId="{DA965D8D-3E60-680F-B712-6D4295E7D5B9}"/>
          </ac:picMkLst>
        </pc:picChg>
      </pc:sldChg>
      <pc:sldChg chg="addSp delSp modSp del mod">
        <pc:chgData name="Costas Choutopoulos" userId="be0a9ca3-4093-4f2f-ba7a-2ac661675aba" providerId="ADAL" clId="{6912BA88-41D7-4D5C-8058-BC366A7CDAC5}" dt="2025-05-07T14:15:46.930" v="43" actId="47"/>
        <pc:sldMkLst>
          <pc:docMk/>
          <pc:sldMk cId="735264791" sldId="2144446761"/>
        </pc:sldMkLst>
        <pc:spChg chg="del">
          <ac:chgData name="Costas Choutopoulos" userId="be0a9ca3-4093-4f2f-ba7a-2ac661675aba" providerId="ADAL" clId="{6912BA88-41D7-4D5C-8058-BC366A7CDAC5}" dt="2025-05-07T14:14:48.477" v="30" actId="21"/>
          <ac:spMkLst>
            <pc:docMk/>
            <pc:sldMk cId="735264791" sldId="2144446761"/>
            <ac:spMk id="2" creationId="{0914D2D9-5476-4D75-B728-2393352F3B32}"/>
          </ac:spMkLst>
        </pc:spChg>
        <pc:spChg chg="del">
          <ac:chgData name="Costas Choutopoulos" userId="be0a9ca3-4093-4f2f-ba7a-2ac661675aba" providerId="ADAL" clId="{6912BA88-41D7-4D5C-8058-BC366A7CDAC5}" dt="2025-05-07T14:15:30.338" v="39" actId="21"/>
          <ac:spMkLst>
            <pc:docMk/>
            <pc:sldMk cId="735264791" sldId="2144446761"/>
            <ac:spMk id="3" creationId="{DAC45413-69A6-57F6-A9BC-68B2182BCE7F}"/>
          </ac:spMkLst>
        </pc:spChg>
        <pc:spChg chg="del">
          <ac:chgData name="Costas Choutopoulos" userId="be0a9ca3-4093-4f2f-ba7a-2ac661675aba" providerId="ADAL" clId="{6912BA88-41D7-4D5C-8058-BC366A7CDAC5}" dt="2025-05-07T14:15:30.338" v="39" actId="21"/>
          <ac:spMkLst>
            <pc:docMk/>
            <pc:sldMk cId="735264791" sldId="2144446761"/>
            <ac:spMk id="4" creationId="{210A1A57-6A7A-DF42-A06A-230E3A078925}"/>
          </ac:spMkLst>
        </pc:spChg>
        <pc:spChg chg="del">
          <ac:chgData name="Costas Choutopoulos" userId="be0a9ca3-4093-4f2f-ba7a-2ac661675aba" providerId="ADAL" clId="{6912BA88-41D7-4D5C-8058-BC366A7CDAC5}" dt="2025-05-07T14:14:48.477" v="30" actId="21"/>
          <ac:spMkLst>
            <pc:docMk/>
            <pc:sldMk cId="735264791" sldId="2144446761"/>
            <ac:spMk id="5" creationId="{1DEDE8CE-945F-9FC4-DF39-A07F09C3B859}"/>
          </ac:spMkLst>
        </pc:spChg>
        <pc:spChg chg="del">
          <ac:chgData name="Costas Choutopoulos" userId="be0a9ca3-4093-4f2f-ba7a-2ac661675aba" providerId="ADAL" clId="{6912BA88-41D7-4D5C-8058-BC366A7CDAC5}" dt="2025-05-07T14:15:30.338" v="39" actId="21"/>
          <ac:spMkLst>
            <pc:docMk/>
            <pc:sldMk cId="735264791" sldId="2144446761"/>
            <ac:spMk id="6" creationId="{CE524F7C-885D-704D-C3AD-B4076CE55163}"/>
          </ac:spMkLst>
        </pc:spChg>
        <pc:spChg chg="del">
          <ac:chgData name="Costas Choutopoulos" userId="be0a9ca3-4093-4f2f-ba7a-2ac661675aba" providerId="ADAL" clId="{6912BA88-41D7-4D5C-8058-BC366A7CDAC5}" dt="2025-05-07T14:14:48.477" v="30" actId="21"/>
          <ac:spMkLst>
            <pc:docMk/>
            <pc:sldMk cId="735264791" sldId="2144446761"/>
            <ac:spMk id="8" creationId="{530CF5A8-666A-84D6-B68F-8DF834F9664E}"/>
          </ac:spMkLst>
        </pc:spChg>
        <pc:spChg chg="add mod">
          <ac:chgData name="Costas Choutopoulos" userId="be0a9ca3-4093-4f2f-ba7a-2ac661675aba" providerId="ADAL" clId="{6912BA88-41D7-4D5C-8058-BC366A7CDAC5}" dt="2025-05-07T14:14:48.477" v="30" actId="21"/>
          <ac:spMkLst>
            <pc:docMk/>
            <pc:sldMk cId="735264791" sldId="2144446761"/>
            <ac:spMk id="9" creationId="{AFB34CD0-551E-1D74-7A41-677C7B15FF17}"/>
          </ac:spMkLst>
        </pc:spChg>
        <pc:spChg chg="del">
          <ac:chgData name="Costas Choutopoulos" userId="be0a9ca3-4093-4f2f-ba7a-2ac661675aba" providerId="ADAL" clId="{6912BA88-41D7-4D5C-8058-BC366A7CDAC5}" dt="2025-05-07T14:14:48.477" v="30" actId="21"/>
          <ac:spMkLst>
            <pc:docMk/>
            <pc:sldMk cId="735264791" sldId="2144446761"/>
            <ac:spMk id="12" creationId="{59F886CA-CBB0-42C6-B327-30192F7F2E6F}"/>
          </ac:spMkLst>
        </pc:spChg>
        <pc:spChg chg="del">
          <ac:chgData name="Costas Choutopoulos" userId="be0a9ca3-4093-4f2f-ba7a-2ac661675aba" providerId="ADAL" clId="{6912BA88-41D7-4D5C-8058-BC366A7CDAC5}" dt="2025-05-07T14:14:48.477" v="30" actId="21"/>
          <ac:spMkLst>
            <pc:docMk/>
            <pc:sldMk cId="735264791" sldId="2144446761"/>
            <ac:spMk id="13" creationId="{7F9A1C44-1461-3F67-8E72-F527CE164811}"/>
          </ac:spMkLst>
        </pc:spChg>
        <pc:spChg chg="add mod">
          <ac:chgData name="Costas Choutopoulos" userId="be0a9ca3-4093-4f2f-ba7a-2ac661675aba" providerId="ADAL" clId="{6912BA88-41D7-4D5C-8058-BC366A7CDAC5}" dt="2025-05-07T14:14:48.477" v="30" actId="21"/>
          <ac:spMkLst>
            <pc:docMk/>
            <pc:sldMk cId="735264791" sldId="2144446761"/>
            <ac:spMk id="14" creationId="{E3053526-5782-1F8A-93A1-7B5F78D25BEA}"/>
          </ac:spMkLst>
        </pc:spChg>
        <pc:spChg chg="del">
          <ac:chgData name="Costas Choutopoulos" userId="be0a9ca3-4093-4f2f-ba7a-2ac661675aba" providerId="ADAL" clId="{6912BA88-41D7-4D5C-8058-BC366A7CDAC5}" dt="2025-05-07T14:15:30.338" v="39" actId="21"/>
          <ac:spMkLst>
            <pc:docMk/>
            <pc:sldMk cId="735264791" sldId="2144446761"/>
            <ac:spMk id="15" creationId="{A52E1E9F-D198-4342-916E-CD6CAAABC795}"/>
          </ac:spMkLst>
        </pc:spChg>
        <pc:spChg chg="del">
          <ac:chgData name="Costas Choutopoulos" userId="be0a9ca3-4093-4f2f-ba7a-2ac661675aba" providerId="ADAL" clId="{6912BA88-41D7-4D5C-8058-BC366A7CDAC5}" dt="2025-05-07T14:14:48.477" v="30" actId="21"/>
          <ac:spMkLst>
            <pc:docMk/>
            <pc:sldMk cId="735264791" sldId="2144446761"/>
            <ac:spMk id="16" creationId="{47CD98DE-60EF-9EB0-9AD4-D285EEF33AD4}"/>
          </ac:spMkLst>
        </pc:spChg>
        <pc:spChg chg="del">
          <ac:chgData name="Costas Choutopoulos" userId="be0a9ca3-4093-4f2f-ba7a-2ac661675aba" providerId="ADAL" clId="{6912BA88-41D7-4D5C-8058-BC366A7CDAC5}" dt="2025-05-07T14:14:48.477" v="30" actId="21"/>
          <ac:spMkLst>
            <pc:docMk/>
            <pc:sldMk cId="735264791" sldId="2144446761"/>
            <ac:spMk id="17" creationId="{1593CBC4-F510-4C0D-976C-D84D02259709}"/>
          </ac:spMkLst>
        </pc:spChg>
        <pc:spChg chg="del">
          <ac:chgData name="Costas Choutopoulos" userId="be0a9ca3-4093-4f2f-ba7a-2ac661675aba" providerId="ADAL" clId="{6912BA88-41D7-4D5C-8058-BC366A7CDAC5}" dt="2025-05-07T14:15:30.338" v="39" actId="21"/>
          <ac:spMkLst>
            <pc:docMk/>
            <pc:sldMk cId="735264791" sldId="2144446761"/>
            <ac:spMk id="22" creationId="{1A79EE9F-516D-4316-92FE-3996ED66DA3C}"/>
          </ac:spMkLst>
        </pc:spChg>
        <pc:spChg chg="add mod">
          <ac:chgData name="Costas Choutopoulos" userId="be0a9ca3-4093-4f2f-ba7a-2ac661675aba" providerId="ADAL" clId="{6912BA88-41D7-4D5C-8058-BC366A7CDAC5}" dt="2025-05-07T14:14:48.477" v="30" actId="21"/>
          <ac:spMkLst>
            <pc:docMk/>
            <pc:sldMk cId="735264791" sldId="2144446761"/>
            <ac:spMk id="25" creationId="{5FA2EF07-ACAE-59B2-CD4D-9BD1C3E253B7}"/>
          </ac:spMkLst>
        </pc:spChg>
        <pc:spChg chg="del">
          <ac:chgData name="Costas Choutopoulos" userId="be0a9ca3-4093-4f2f-ba7a-2ac661675aba" providerId="ADAL" clId="{6912BA88-41D7-4D5C-8058-BC366A7CDAC5}" dt="2025-05-07T14:15:30.338" v="39" actId="21"/>
          <ac:spMkLst>
            <pc:docMk/>
            <pc:sldMk cId="735264791" sldId="2144446761"/>
            <ac:spMk id="26" creationId="{EC078831-39AB-4128-98F9-AFE0C22A19FA}"/>
          </ac:spMkLst>
        </pc:spChg>
        <pc:spChg chg="del">
          <ac:chgData name="Costas Choutopoulos" userId="be0a9ca3-4093-4f2f-ba7a-2ac661675aba" providerId="ADAL" clId="{6912BA88-41D7-4D5C-8058-BC366A7CDAC5}" dt="2025-05-07T14:15:30.338" v="39" actId="21"/>
          <ac:spMkLst>
            <pc:docMk/>
            <pc:sldMk cId="735264791" sldId="2144446761"/>
            <ac:spMk id="27" creationId="{96F55900-E577-48AD-B9C4-7021D918E0AF}"/>
          </ac:spMkLst>
        </pc:spChg>
        <pc:spChg chg="del">
          <ac:chgData name="Costas Choutopoulos" userId="be0a9ca3-4093-4f2f-ba7a-2ac661675aba" providerId="ADAL" clId="{6912BA88-41D7-4D5C-8058-BC366A7CDAC5}" dt="2025-05-07T14:15:30.338" v="39" actId="21"/>
          <ac:spMkLst>
            <pc:docMk/>
            <pc:sldMk cId="735264791" sldId="2144446761"/>
            <ac:spMk id="30" creationId="{1E3073E5-9430-406A-AF54-1A606FF4F478}"/>
          </ac:spMkLst>
        </pc:spChg>
        <pc:spChg chg="add mod">
          <ac:chgData name="Costas Choutopoulos" userId="be0a9ca3-4093-4f2f-ba7a-2ac661675aba" providerId="ADAL" clId="{6912BA88-41D7-4D5C-8058-BC366A7CDAC5}" dt="2025-05-07T14:15:30.338" v="39" actId="21"/>
          <ac:spMkLst>
            <pc:docMk/>
            <pc:sldMk cId="735264791" sldId="2144446761"/>
            <ac:spMk id="31" creationId="{E924DFB1-E368-2772-4A83-98243F75D931}"/>
          </ac:spMkLst>
        </pc:spChg>
        <pc:spChg chg="add mod">
          <ac:chgData name="Costas Choutopoulos" userId="be0a9ca3-4093-4f2f-ba7a-2ac661675aba" providerId="ADAL" clId="{6912BA88-41D7-4D5C-8058-BC366A7CDAC5}" dt="2025-05-07T14:15:30.338" v="39" actId="21"/>
          <ac:spMkLst>
            <pc:docMk/>
            <pc:sldMk cId="735264791" sldId="2144446761"/>
            <ac:spMk id="34" creationId="{188C316D-5496-8730-44A9-ACB45DF3C07E}"/>
          </ac:spMkLst>
        </pc:spChg>
      </pc:sldChg>
      <pc:sldChg chg="modSp mod">
        <pc:chgData name="Costas Choutopoulos" userId="be0a9ca3-4093-4f2f-ba7a-2ac661675aba" providerId="ADAL" clId="{6912BA88-41D7-4D5C-8058-BC366A7CDAC5}" dt="2025-05-07T14:20:17.339" v="89" actId="1076"/>
        <pc:sldMkLst>
          <pc:docMk/>
          <pc:sldMk cId="3377811896" sldId="2144446762"/>
        </pc:sldMkLst>
        <pc:spChg chg="mod">
          <ac:chgData name="Costas Choutopoulos" userId="be0a9ca3-4093-4f2f-ba7a-2ac661675aba" providerId="ADAL" clId="{6912BA88-41D7-4D5C-8058-BC366A7CDAC5}" dt="2025-05-07T14:20:17.339" v="89" actId="1076"/>
          <ac:spMkLst>
            <pc:docMk/>
            <pc:sldMk cId="3377811896" sldId="2144446762"/>
            <ac:spMk id="4" creationId="{FEFCD9C2-9EC1-B8C1-1033-2AD6542B2D5C}"/>
          </ac:spMkLst>
        </pc:spChg>
        <pc:spChg chg="mod">
          <ac:chgData name="Costas Choutopoulos" userId="be0a9ca3-4093-4f2f-ba7a-2ac661675aba" providerId="ADAL" clId="{6912BA88-41D7-4D5C-8058-BC366A7CDAC5}" dt="2025-05-07T14:15:53.694" v="45" actId="20577"/>
          <ac:spMkLst>
            <pc:docMk/>
            <pc:sldMk cId="3377811896" sldId="2144446762"/>
            <ac:spMk id="5" creationId="{682EB967-BEB6-9AE0-F126-01953650D47F}"/>
          </ac:spMkLst>
        </pc:spChg>
        <pc:spChg chg="mod">
          <ac:chgData name="Costas Choutopoulos" userId="be0a9ca3-4093-4f2f-ba7a-2ac661675aba" providerId="ADAL" clId="{6912BA88-41D7-4D5C-8058-BC366A7CDAC5}" dt="2025-05-07T14:15:51.440" v="44" actId="20577"/>
          <ac:spMkLst>
            <pc:docMk/>
            <pc:sldMk cId="3377811896" sldId="2144446762"/>
            <ac:spMk id="6" creationId="{259F3129-06D7-ABA1-DC3E-A377F7E2EC06}"/>
          </ac:spMkLst>
        </pc:spChg>
        <pc:spChg chg="mod">
          <ac:chgData name="Costas Choutopoulos" userId="be0a9ca3-4093-4f2f-ba7a-2ac661675aba" providerId="ADAL" clId="{6912BA88-41D7-4D5C-8058-BC366A7CDAC5}" dt="2025-05-07T14:20:17.339" v="89" actId="1076"/>
          <ac:spMkLst>
            <pc:docMk/>
            <pc:sldMk cId="3377811896" sldId="2144446762"/>
            <ac:spMk id="17" creationId="{54AF77A1-4683-3739-6FAB-EDD527D5BEBA}"/>
          </ac:spMkLst>
        </pc:spChg>
        <pc:picChg chg="mod">
          <ac:chgData name="Costas Choutopoulos" userId="be0a9ca3-4093-4f2f-ba7a-2ac661675aba" providerId="ADAL" clId="{6912BA88-41D7-4D5C-8058-BC366A7CDAC5}" dt="2025-05-07T14:20:17.339" v="89" actId="1076"/>
          <ac:picMkLst>
            <pc:docMk/>
            <pc:sldMk cId="3377811896" sldId="2144446762"/>
            <ac:picMk id="15" creationId="{BCD0ADA0-5AFE-05FA-9665-898B1090BAB9}"/>
          </ac:picMkLst>
        </pc:picChg>
        <pc:picChg chg="mod">
          <ac:chgData name="Costas Choutopoulos" userId="be0a9ca3-4093-4f2f-ba7a-2ac661675aba" providerId="ADAL" clId="{6912BA88-41D7-4D5C-8058-BC366A7CDAC5}" dt="2025-05-07T14:20:17.339" v="89" actId="1076"/>
          <ac:picMkLst>
            <pc:docMk/>
            <pc:sldMk cId="3377811896" sldId="2144446762"/>
            <ac:picMk id="31" creationId="{47A60E6B-236C-5736-39AC-91FD8B11CF19}"/>
          </ac:picMkLst>
        </pc:picChg>
      </pc:sldChg>
      <pc:sldChg chg="delSp del mod">
        <pc:chgData name="Costas Choutopoulos" userId="be0a9ca3-4093-4f2f-ba7a-2ac661675aba" providerId="ADAL" clId="{6912BA88-41D7-4D5C-8058-BC366A7CDAC5}" dt="2025-05-07T14:12:54.890" v="6" actId="47"/>
        <pc:sldMkLst>
          <pc:docMk/>
          <pc:sldMk cId="3717698030" sldId="2144446765"/>
        </pc:sldMkLst>
        <pc:spChg chg="del">
          <ac:chgData name="Costas Choutopoulos" userId="be0a9ca3-4093-4f2f-ba7a-2ac661675aba" providerId="ADAL" clId="{6912BA88-41D7-4D5C-8058-BC366A7CDAC5}" dt="2025-05-07T14:12:47.173" v="4" actId="21"/>
          <ac:spMkLst>
            <pc:docMk/>
            <pc:sldMk cId="3717698030" sldId="2144446765"/>
            <ac:spMk id="7" creationId="{1035E8EC-3764-EBFB-6CCF-4F1E23C04C4E}"/>
          </ac:spMkLst>
        </pc:spChg>
        <pc:spChg chg="del">
          <ac:chgData name="Costas Choutopoulos" userId="be0a9ca3-4093-4f2f-ba7a-2ac661675aba" providerId="ADAL" clId="{6912BA88-41D7-4D5C-8058-BC366A7CDAC5}" dt="2025-05-07T14:12:33.606" v="1" actId="21"/>
          <ac:spMkLst>
            <pc:docMk/>
            <pc:sldMk cId="3717698030" sldId="2144446765"/>
            <ac:spMk id="14" creationId="{FD9FBB36-B31F-7976-479C-FDA10DA5A69E}"/>
          </ac:spMkLst>
        </pc:spChg>
        <pc:spChg chg="del">
          <ac:chgData name="Costas Choutopoulos" userId="be0a9ca3-4093-4f2f-ba7a-2ac661675aba" providerId="ADAL" clId="{6912BA88-41D7-4D5C-8058-BC366A7CDAC5}" dt="2025-05-07T14:12:47.173" v="4" actId="21"/>
          <ac:spMkLst>
            <pc:docMk/>
            <pc:sldMk cId="3717698030" sldId="2144446765"/>
            <ac:spMk id="16" creationId="{D49C523C-AE6C-3668-9ED3-EDE555412804}"/>
          </ac:spMkLst>
        </pc:spChg>
        <pc:spChg chg="del">
          <ac:chgData name="Costas Choutopoulos" userId="be0a9ca3-4093-4f2f-ba7a-2ac661675aba" providerId="ADAL" clId="{6912BA88-41D7-4D5C-8058-BC366A7CDAC5}" dt="2025-05-07T14:12:47.173" v="4" actId="21"/>
          <ac:spMkLst>
            <pc:docMk/>
            <pc:sldMk cId="3717698030" sldId="2144446765"/>
            <ac:spMk id="17" creationId="{32E53F7B-3680-8BE4-29F6-12E2F4CB68B5}"/>
          </ac:spMkLst>
        </pc:spChg>
        <pc:spChg chg="del">
          <ac:chgData name="Costas Choutopoulos" userId="be0a9ca3-4093-4f2f-ba7a-2ac661675aba" providerId="ADAL" clId="{6912BA88-41D7-4D5C-8058-BC366A7CDAC5}" dt="2025-05-07T14:12:47.173" v="4" actId="21"/>
          <ac:spMkLst>
            <pc:docMk/>
            <pc:sldMk cId="3717698030" sldId="2144446765"/>
            <ac:spMk id="18" creationId="{A50060DF-B4DC-0950-66B6-5A931D987CF0}"/>
          </ac:spMkLst>
        </pc:spChg>
        <pc:spChg chg="del">
          <ac:chgData name="Costas Choutopoulos" userId="be0a9ca3-4093-4f2f-ba7a-2ac661675aba" providerId="ADAL" clId="{6912BA88-41D7-4D5C-8058-BC366A7CDAC5}" dt="2025-05-07T14:12:47.173" v="4" actId="21"/>
          <ac:spMkLst>
            <pc:docMk/>
            <pc:sldMk cId="3717698030" sldId="2144446765"/>
            <ac:spMk id="43" creationId="{A42CE0B3-AF11-3F6C-102F-3A86912D1B67}"/>
          </ac:spMkLst>
        </pc:spChg>
        <pc:spChg chg="del">
          <ac:chgData name="Costas Choutopoulos" userId="be0a9ca3-4093-4f2f-ba7a-2ac661675aba" providerId="ADAL" clId="{6912BA88-41D7-4D5C-8058-BC366A7CDAC5}" dt="2025-05-07T14:12:33.606" v="1" actId="21"/>
          <ac:spMkLst>
            <pc:docMk/>
            <pc:sldMk cId="3717698030" sldId="2144446765"/>
            <ac:spMk id="48" creationId="{B65A1757-A7C2-3831-F0AB-BD0EB890CC4C}"/>
          </ac:spMkLst>
        </pc:spChg>
        <pc:spChg chg="del">
          <ac:chgData name="Costas Choutopoulos" userId="be0a9ca3-4093-4f2f-ba7a-2ac661675aba" providerId="ADAL" clId="{6912BA88-41D7-4D5C-8058-BC366A7CDAC5}" dt="2025-05-07T14:12:33.606" v="1" actId="21"/>
          <ac:spMkLst>
            <pc:docMk/>
            <pc:sldMk cId="3717698030" sldId="2144446765"/>
            <ac:spMk id="50" creationId="{D814CD67-5DF1-4AD3-A99B-11D61D06297F}"/>
          </ac:spMkLst>
        </pc:spChg>
        <pc:spChg chg="del">
          <ac:chgData name="Costas Choutopoulos" userId="be0a9ca3-4093-4f2f-ba7a-2ac661675aba" providerId="ADAL" clId="{6912BA88-41D7-4D5C-8058-BC366A7CDAC5}" dt="2025-05-07T14:12:33.606" v="1" actId="21"/>
          <ac:spMkLst>
            <pc:docMk/>
            <pc:sldMk cId="3717698030" sldId="2144446765"/>
            <ac:spMk id="58" creationId="{866A34A1-1194-0875-B6F2-7DC0762843B6}"/>
          </ac:spMkLst>
        </pc:spChg>
        <pc:spChg chg="del">
          <ac:chgData name="Costas Choutopoulos" userId="be0a9ca3-4093-4f2f-ba7a-2ac661675aba" providerId="ADAL" clId="{6912BA88-41D7-4D5C-8058-BC366A7CDAC5}" dt="2025-05-07T14:12:33.606" v="1" actId="21"/>
          <ac:spMkLst>
            <pc:docMk/>
            <pc:sldMk cId="3717698030" sldId="2144446765"/>
            <ac:spMk id="60" creationId="{19614935-00C1-BC78-8061-84CFA2B5603A}"/>
          </ac:spMkLst>
        </pc:spChg>
        <pc:spChg chg="del">
          <ac:chgData name="Costas Choutopoulos" userId="be0a9ca3-4093-4f2f-ba7a-2ac661675aba" providerId="ADAL" clId="{6912BA88-41D7-4D5C-8058-BC366A7CDAC5}" dt="2025-05-07T14:12:47.173" v="4" actId="21"/>
          <ac:spMkLst>
            <pc:docMk/>
            <pc:sldMk cId="3717698030" sldId="2144446765"/>
            <ac:spMk id="173" creationId="{E4740A11-F362-C88F-9A3B-D9253FF4C5AC}"/>
          </ac:spMkLst>
        </pc:spChg>
        <pc:picChg chg="del">
          <ac:chgData name="Costas Choutopoulos" userId="be0a9ca3-4093-4f2f-ba7a-2ac661675aba" providerId="ADAL" clId="{6912BA88-41D7-4D5C-8058-BC366A7CDAC5}" dt="2025-05-07T14:12:47.173" v="4" actId="21"/>
          <ac:picMkLst>
            <pc:docMk/>
            <pc:sldMk cId="3717698030" sldId="2144446765"/>
            <ac:picMk id="2" creationId="{ECE46F53-9DD7-5B59-F090-8FB23D8A088D}"/>
          </ac:picMkLst>
        </pc:picChg>
        <pc:picChg chg="del">
          <ac:chgData name="Costas Choutopoulos" userId="be0a9ca3-4093-4f2f-ba7a-2ac661675aba" providerId="ADAL" clId="{6912BA88-41D7-4D5C-8058-BC366A7CDAC5}" dt="2025-05-07T14:12:33.606" v="1" actId="21"/>
          <ac:picMkLst>
            <pc:docMk/>
            <pc:sldMk cId="3717698030" sldId="2144446765"/>
            <ac:picMk id="6" creationId="{4A0E718D-AC30-5B53-B6A8-00C97857B95E}"/>
          </ac:picMkLst>
        </pc:picChg>
        <pc:picChg chg="del">
          <ac:chgData name="Costas Choutopoulos" userId="be0a9ca3-4093-4f2f-ba7a-2ac661675aba" providerId="ADAL" clId="{6912BA88-41D7-4D5C-8058-BC366A7CDAC5}" dt="2025-05-07T14:12:47.173" v="4" actId="21"/>
          <ac:picMkLst>
            <pc:docMk/>
            <pc:sldMk cId="3717698030" sldId="2144446765"/>
            <ac:picMk id="10" creationId="{A023F69E-2ABF-95E8-691E-C530BA533B90}"/>
          </ac:picMkLst>
        </pc:picChg>
        <pc:picChg chg="del">
          <ac:chgData name="Costas Choutopoulos" userId="be0a9ca3-4093-4f2f-ba7a-2ac661675aba" providerId="ADAL" clId="{6912BA88-41D7-4D5C-8058-BC366A7CDAC5}" dt="2025-05-07T14:12:33.606" v="1" actId="21"/>
          <ac:picMkLst>
            <pc:docMk/>
            <pc:sldMk cId="3717698030" sldId="2144446765"/>
            <ac:picMk id="15" creationId="{8D5C0779-3235-9918-69DC-68DBC8D6B4E5}"/>
          </ac:picMkLst>
        </pc:picChg>
        <pc:picChg chg="del">
          <ac:chgData name="Costas Choutopoulos" userId="be0a9ca3-4093-4f2f-ba7a-2ac661675aba" providerId="ADAL" clId="{6912BA88-41D7-4D5C-8058-BC366A7CDAC5}" dt="2025-05-07T14:12:47.173" v="4" actId="21"/>
          <ac:picMkLst>
            <pc:docMk/>
            <pc:sldMk cId="3717698030" sldId="2144446765"/>
            <ac:picMk id="25" creationId="{B7C505A3-70DE-CB6F-9405-9209A9782A96}"/>
          </ac:picMkLst>
        </pc:picChg>
        <pc:picChg chg="del">
          <ac:chgData name="Costas Choutopoulos" userId="be0a9ca3-4093-4f2f-ba7a-2ac661675aba" providerId="ADAL" clId="{6912BA88-41D7-4D5C-8058-BC366A7CDAC5}" dt="2025-05-07T14:12:47.173" v="4" actId="21"/>
          <ac:picMkLst>
            <pc:docMk/>
            <pc:sldMk cId="3717698030" sldId="2144446765"/>
            <ac:picMk id="28" creationId="{EA7EFEB2-368E-2CBD-FCCA-A2797EA523E3}"/>
          </ac:picMkLst>
        </pc:picChg>
        <pc:picChg chg="del">
          <ac:chgData name="Costas Choutopoulos" userId="be0a9ca3-4093-4f2f-ba7a-2ac661675aba" providerId="ADAL" clId="{6912BA88-41D7-4D5C-8058-BC366A7CDAC5}" dt="2025-05-07T14:12:33.606" v="1" actId="21"/>
          <ac:picMkLst>
            <pc:docMk/>
            <pc:sldMk cId="3717698030" sldId="2144446765"/>
            <ac:picMk id="33" creationId="{5BD5C1E8-08CD-7EE6-0DEF-660FC9A22576}"/>
          </ac:picMkLst>
        </pc:picChg>
      </pc:sldChg>
      <pc:sldChg chg="addSp delSp modSp del mod">
        <pc:chgData name="Costas Choutopoulos" userId="be0a9ca3-4093-4f2f-ba7a-2ac661675aba" providerId="ADAL" clId="{6912BA88-41D7-4D5C-8058-BC366A7CDAC5}" dt="2025-05-07T14:21:05.333" v="97" actId="47"/>
        <pc:sldMkLst>
          <pc:docMk/>
          <pc:sldMk cId="32512715" sldId="2144446766"/>
        </pc:sldMkLst>
        <pc:spChg chg="del">
          <ac:chgData name="Costas Choutopoulos" userId="be0a9ca3-4093-4f2f-ba7a-2ac661675aba" providerId="ADAL" clId="{6912BA88-41D7-4D5C-8058-BC366A7CDAC5}" dt="2025-05-07T14:20:53.552" v="92" actId="21"/>
          <ac:spMkLst>
            <pc:docMk/>
            <pc:sldMk cId="32512715" sldId="2144446766"/>
            <ac:spMk id="3" creationId="{9CBD59D7-E88E-F3AA-0615-0350E869DE6C}"/>
          </ac:spMkLst>
        </pc:spChg>
        <pc:spChg chg="del">
          <ac:chgData name="Costas Choutopoulos" userId="be0a9ca3-4093-4f2f-ba7a-2ac661675aba" providerId="ADAL" clId="{6912BA88-41D7-4D5C-8058-BC366A7CDAC5}" dt="2025-05-07T14:20:53.552" v="92" actId="21"/>
          <ac:spMkLst>
            <pc:docMk/>
            <pc:sldMk cId="32512715" sldId="2144446766"/>
            <ac:spMk id="5" creationId="{75909F5F-1111-4C9D-A521-62BA65D6A685}"/>
          </ac:spMkLst>
        </pc:spChg>
        <pc:spChg chg="add mod">
          <ac:chgData name="Costas Choutopoulos" userId="be0a9ca3-4093-4f2f-ba7a-2ac661675aba" providerId="ADAL" clId="{6912BA88-41D7-4D5C-8058-BC366A7CDAC5}" dt="2025-05-07T14:20:53.663" v="94" actId="27636"/>
          <ac:spMkLst>
            <pc:docMk/>
            <pc:sldMk cId="32512715" sldId="2144446766"/>
            <ac:spMk id="8" creationId="{10DF28DF-6C9D-E3F9-1477-7968FB8A62E3}"/>
          </ac:spMkLst>
        </pc:spChg>
        <pc:spChg chg="del">
          <ac:chgData name="Costas Choutopoulos" userId="be0a9ca3-4093-4f2f-ba7a-2ac661675aba" providerId="ADAL" clId="{6912BA88-41D7-4D5C-8058-BC366A7CDAC5}" dt="2025-05-07T14:20:53.552" v="92" actId="21"/>
          <ac:spMkLst>
            <pc:docMk/>
            <pc:sldMk cId="32512715" sldId="2144446766"/>
            <ac:spMk id="9" creationId="{EF5217AD-BFE8-14AA-6C10-9D0329A6228E}"/>
          </ac:spMkLst>
        </pc:spChg>
        <pc:spChg chg="add mod">
          <ac:chgData name="Costas Choutopoulos" userId="be0a9ca3-4093-4f2f-ba7a-2ac661675aba" providerId="ADAL" clId="{6912BA88-41D7-4D5C-8058-BC366A7CDAC5}" dt="2025-05-07T14:20:53.661" v="93" actId="27636"/>
          <ac:spMkLst>
            <pc:docMk/>
            <pc:sldMk cId="32512715" sldId="2144446766"/>
            <ac:spMk id="11" creationId="{A613737D-2077-C871-C716-894565C09D8A}"/>
          </ac:spMkLst>
        </pc:spChg>
        <pc:spChg chg="del">
          <ac:chgData name="Costas Choutopoulos" userId="be0a9ca3-4093-4f2f-ba7a-2ac661675aba" providerId="ADAL" clId="{6912BA88-41D7-4D5C-8058-BC366A7CDAC5}" dt="2025-05-07T14:20:53.552" v="92" actId="21"/>
          <ac:spMkLst>
            <pc:docMk/>
            <pc:sldMk cId="32512715" sldId="2144446766"/>
            <ac:spMk id="16" creationId="{1B37304E-1323-B997-9DBF-A4AA400866FE}"/>
          </ac:spMkLst>
        </pc:spChg>
        <pc:spChg chg="del">
          <ac:chgData name="Costas Choutopoulos" userId="be0a9ca3-4093-4f2f-ba7a-2ac661675aba" providerId="ADAL" clId="{6912BA88-41D7-4D5C-8058-BC366A7CDAC5}" dt="2025-05-07T14:20:53.552" v="92" actId="21"/>
          <ac:spMkLst>
            <pc:docMk/>
            <pc:sldMk cId="32512715" sldId="2144446766"/>
            <ac:spMk id="17" creationId="{F74D2C5B-579A-7C28-C429-2A361511EC62}"/>
          </ac:spMkLst>
        </pc:spChg>
        <pc:spChg chg="del">
          <ac:chgData name="Costas Choutopoulos" userId="be0a9ca3-4093-4f2f-ba7a-2ac661675aba" providerId="ADAL" clId="{6912BA88-41D7-4D5C-8058-BC366A7CDAC5}" dt="2025-05-07T14:20:53.552" v="92" actId="21"/>
          <ac:spMkLst>
            <pc:docMk/>
            <pc:sldMk cId="32512715" sldId="2144446766"/>
            <ac:spMk id="26" creationId="{67BBD2F6-42C1-4EF6-974D-A72183B94F0E}"/>
          </ac:spMkLst>
        </pc:spChg>
        <pc:spChg chg="del">
          <ac:chgData name="Costas Choutopoulos" userId="be0a9ca3-4093-4f2f-ba7a-2ac661675aba" providerId="ADAL" clId="{6912BA88-41D7-4D5C-8058-BC366A7CDAC5}" dt="2025-05-07T14:20:53.552" v="92" actId="21"/>
          <ac:spMkLst>
            <pc:docMk/>
            <pc:sldMk cId="32512715" sldId="2144446766"/>
            <ac:spMk id="28" creationId="{2E8EBBDC-A64C-54C7-1AEC-B4CEE3056340}"/>
          </ac:spMkLst>
        </pc:spChg>
        <pc:spChg chg="del">
          <ac:chgData name="Costas Choutopoulos" userId="be0a9ca3-4093-4f2f-ba7a-2ac661675aba" providerId="ADAL" clId="{6912BA88-41D7-4D5C-8058-BC366A7CDAC5}" dt="2025-05-07T14:20:53.552" v="92" actId="21"/>
          <ac:spMkLst>
            <pc:docMk/>
            <pc:sldMk cId="32512715" sldId="2144446766"/>
            <ac:spMk id="42" creationId="{472C62F5-4660-4227-9DC8-F2B26CB64279}"/>
          </ac:spMkLst>
        </pc:spChg>
      </pc:sldChg>
      <pc:sldChg chg="addSp delSp del mod">
        <pc:chgData name="Costas Choutopoulos" userId="be0a9ca3-4093-4f2f-ba7a-2ac661675aba" providerId="ADAL" clId="{6912BA88-41D7-4D5C-8058-BC366A7CDAC5}" dt="2025-05-07T14:13:59.793" v="20" actId="47"/>
        <pc:sldMkLst>
          <pc:docMk/>
          <pc:sldMk cId="3453761434" sldId="2144446767"/>
        </pc:sldMkLst>
        <pc:spChg chg="add del">
          <ac:chgData name="Costas Choutopoulos" userId="be0a9ca3-4093-4f2f-ba7a-2ac661675aba" providerId="ADAL" clId="{6912BA88-41D7-4D5C-8058-BC366A7CDAC5}" dt="2025-05-07T14:13:29.658" v="15" actId="21"/>
          <ac:spMkLst>
            <pc:docMk/>
            <pc:sldMk cId="3453761434" sldId="2144446767"/>
            <ac:spMk id="14" creationId="{3F5CAD6F-55B1-44AC-87B4-9405842C8C05}"/>
          </ac:spMkLst>
        </pc:spChg>
        <pc:spChg chg="add del">
          <ac:chgData name="Costas Choutopoulos" userId="be0a9ca3-4093-4f2f-ba7a-2ac661675aba" providerId="ADAL" clId="{6912BA88-41D7-4D5C-8058-BC366A7CDAC5}" dt="2025-05-07T14:13:29.658" v="15" actId="21"/>
          <ac:spMkLst>
            <pc:docMk/>
            <pc:sldMk cId="3453761434" sldId="2144446767"/>
            <ac:spMk id="15" creationId="{A05F7D76-A272-0A2D-808F-4DBC742AA6C0}"/>
          </ac:spMkLst>
        </pc:spChg>
        <pc:spChg chg="del">
          <ac:chgData name="Costas Choutopoulos" userId="be0a9ca3-4093-4f2f-ba7a-2ac661675aba" providerId="ADAL" clId="{6912BA88-41D7-4D5C-8058-BC366A7CDAC5}" dt="2025-05-07T14:13:02.294" v="7" actId="21"/>
          <ac:spMkLst>
            <pc:docMk/>
            <pc:sldMk cId="3453761434" sldId="2144446767"/>
            <ac:spMk id="21" creationId="{F8CA38FF-15E4-37E3-6611-3E03E1D39D41}"/>
          </ac:spMkLst>
        </pc:spChg>
        <pc:spChg chg="del">
          <ac:chgData name="Costas Choutopoulos" userId="be0a9ca3-4093-4f2f-ba7a-2ac661675aba" providerId="ADAL" clId="{6912BA88-41D7-4D5C-8058-BC366A7CDAC5}" dt="2025-05-07T14:13:02.294" v="7" actId="21"/>
          <ac:spMkLst>
            <pc:docMk/>
            <pc:sldMk cId="3453761434" sldId="2144446767"/>
            <ac:spMk id="22" creationId="{86A3ADDC-41AD-80B0-54C2-617E5E92B1BA}"/>
          </ac:spMkLst>
        </pc:spChg>
        <pc:spChg chg="add del">
          <ac:chgData name="Costas Choutopoulos" userId="be0a9ca3-4093-4f2f-ba7a-2ac661675aba" providerId="ADAL" clId="{6912BA88-41D7-4D5C-8058-BC366A7CDAC5}" dt="2025-05-07T14:13:29.658" v="15" actId="21"/>
          <ac:spMkLst>
            <pc:docMk/>
            <pc:sldMk cId="3453761434" sldId="2144446767"/>
            <ac:spMk id="25" creationId="{244F8289-EE81-0760-D54A-9D03A70040B1}"/>
          </ac:spMkLst>
        </pc:spChg>
        <pc:spChg chg="del">
          <ac:chgData name="Costas Choutopoulos" userId="be0a9ca3-4093-4f2f-ba7a-2ac661675aba" providerId="ADAL" clId="{6912BA88-41D7-4D5C-8058-BC366A7CDAC5}" dt="2025-05-07T14:13:02.294" v="7" actId="21"/>
          <ac:spMkLst>
            <pc:docMk/>
            <pc:sldMk cId="3453761434" sldId="2144446767"/>
            <ac:spMk id="34" creationId="{FCD84F63-7E0C-09D7-F725-A077A2169EF6}"/>
          </ac:spMkLst>
        </pc:spChg>
        <pc:spChg chg="del">
          <ac:chgData name="Costas Choutopoulos" userId="be0a9ca3-4093-4f2f-ba7a-2ac661675aba" providerId="ADAL" clId="{6912BA88-41D7-4D5C-8058-BC366A7CDAC5}" dt="2025-05-07T14:13:02.294" v="7" actId="21"/>
          <ac:spMkLst>
            <pc:docMk/>
            <pc:sldMk cId="3453761434" sldId="2144446767"/>
            <ac:spMk id="37" creationId="{25DB31E8-CC5D-BE29-A162-667729F5F3ED}"/>
          </ac:spMkLst>
        </pc:spChg>
        <pc:spChg chg="del">
          <ac:chgData name="Costas Choutopoulos" userId="be0a9ca3-4093-4f2f-ba7a-2ac661675aba" providerId="ADAL" clId="{6912BA88-41D7-4D5C-8058-BC366A7CDAC5}" dt="2025-05-07T14:13:02.294" v="7" actId="21"/>
          <ac:spMkLst>
            <pc:docMk/>
            <pc:sldMk cId="3453761434" sldId="2144446767"/>
            <ac:spMk id="47" creationId="{987E73A9-C1DA-1A65-B86A-8324D0BF3B7D}"/>
          </ac:spMkLst>
        </pc:spChg>
        <pc:spChg chg="add del">
          <ac:chgData name="Costas Choutopoulos" userId="be0a9ca3-4093-4f2f-ba7a-2ac661675aba" providerId="ADAL" clId="{6912BA88-41D7-4D5C-8058-BC366A7CDAC5}" dt="2025-05-07T14:13:29.658" v="15" actId="21"/>
          <ac:spMkLst>
            <pc:docMk/>
            <pc:sldMk cId="3453761434" sldId="2144446767"/>
            <ac:spMk id="48" creationId="{17DE91AF-94E8-4A3D-9A95-061B918E970F}"/>
          </ac:spMkLst>
        </pc:spChg>
        <pc:spChg chg="add del">
          <ac:chgData name="Costas Choutopoulos" userId="be0a9ca3-4093-4f2f-ba7a-2ac661675aba" providerId="ADAL" clId="{6912BA88-41D7-4D5C-8058-BC366A7CDAC5}" dt="2025-05-07T14:13:29.658" v="15" actId="21"/>
          <ac:spMkLst>
            <pc:docMk/>
            <pc:sldMk cId="3453761434" sldId="2144446767"/>
            <ac:spMk id="92" creationId="{BF5C3116-F602-4928-BC43-82335A0AB189}"/>
          </ac:spMkLst>
        </pc:spChg>
        <pc:picChg chg="add del">
          <ac:chgData name="Costas Choutopoulos" userId="be0a9ca3-4093-4f2f-ba7a-2ac661675aba" providerId="ADAL" clId="{6912BA88-41D7-4D5C-8058-BC366A7CDAC5}" dt="2025-05-07T14:13:29.658" v="15" actId="21"/>
          <ac:picMkLst>
            <pc:docMk/>
            <pc:sldMk cId="3453761434" sldId="2144446767"/>
            <ac:picMk id="16" creationId="{FCE107A8-E718-4250-8FFD-D0FA268FBEEE}"/>
          </ac:picMkLst>
        </pc:picChg>
        <pc:picChg chg="add del">
          <ac:chgData name="Costas Choutopoulos" userId="be0a9ca3-4093-4f2f-ba7a-2ac661675aba" providerId="ADAL" clId="{6912BA88-41D7-4D5C-8058-BC366A7CDAC5}" dt="2025-05-07T14:13:29.658" v="15" actId="21"/>
          <ac:picMkLst>
            <pc:docMk/>
            <pc:sldMk cId="3453761434" sldId="2144446767"/>
            <ac:picMk id="20" creationId="{65B6AE25-556A-77B0-4588-D3D2A3B2A890}"/>
          </ac:picMkLst>
        </pc:picChg>
        <pc:picChg chg="add del">
          <ac:chgData name="Costas Choutopoulos" userId="be0a9ca3-4093-4f2f-ba7a-2ac661675aba" providerId="ADAL" clId="{6912BA88-41D7-4D5C-8058-BC366A7CDAC5}" dt="2025-05-07T14:13:29.658" v="15" actId="21"/>
          <ac:picMkLst>
            <pc:docMk/>
            <pc:sldMk cId="3453761434" sldId="2144446767"/>
            <ac:picMk id="30" creationId="{91CB5C46-8762-4CE3-0A2A-7A71FFCE3A8C}"/>
          </ac:picMkLst>
        </pc:picChg>
        <pc:picChg chg="del">
          <ac:chgData name="Costas Choutopoulos" userId="be0a9ca3-4093-4f2f-ba7a-2ac661675aba" providerId="ADAL" clId="{6912BA88-41D7-4D5C-8058-BC366A7CDAC5}" dt="2025-05-07T14:13:02.294" v="7" actId="21"/>
          <ac:picMkLst>
            <pc:docMk/>
            <pc:sldMk cId="3453761434" sldId="2144446767"/>
            <ac:picMk id="31" creationId="{E35A1127-75E3-732C-8A17-C468C0BC965D}"/>
          </ac:picMkLst>
        </pc:picChg>
        <pc:picChg chg="del">
          <ac:chgData name="Costas Choutopoulos" userId="be0a9ca3-4093-4f2f-ba7a-2ac661675aba" providerId="ADAL" clId="{6912BA88-41D7-4D5C-8058-BC366A7CDAC5}" dt="2025-05-07T14:13:02.294" v="7" actId="21"/>
          <ac:picMkLst>
            <pc:docMk/>
            <pc:sldMk cId="3453761434" sldId="2144446767"/>
            <ac:picMk id="32" creationId="{0773BA9B-2541-3AB1-5956-EE24E2E7BCA1}"/>
          </ac:picMkLst>
        </pc:picChg>
        <pc:picChg chg="del">
          <ac:chgData name="Costas Choutopoulos" userId="be0a9ca3-4093-4f2f-ba7a-2ac661675aba" providerId="ADAL" clId="{6912BA88-41D7-4D5C-8058-BC366A7CDAC5}" dt="2025-05-07T14:13:02.294" v="7" actId="21"/>
          <ac:picMkLst>
            <pc:docMk/>
            <pc:sldMk cId="3453761434" sldId="2144446767"/>
            <ac:picMk id="33" creationId="{27D2E2D9-1311-A495-5A65-0A20F9D52170}"/>
          </ac:picMkLst>
        </pc:picChg>
        <pc:picChg chg="add del">
          <ac:chgData name="Costas Choutopoulos" userId="be0a9ca3-4093-4f2f-ba7a-2ac661675aba" providerId="ADAL" clId="{6912BA88-41D7-4D5C-8058-BC366A7CDAC5}" dt="2025-05-07T14:13:29.658" v="15" actId="21"/>
          <ac:picMkLst>
            <pc:docMk/>
            <pc:sldMk cId="3453761434" sldId="2144446767"/>
            <ac:picMk id="35" creationId="{4D14BFC0-C46C-2C02-1696-1B4D1FC39660}"/>
          </ac:picMkLst>
        </pc:picChg>
      </pc:sldChg>
      <pc:sldChg chg="addSp delSp modSp mod">
        <pc:chgData name="Costas Choutopoulos" userId="be0a9ca3-4093-4f2f-ba7a-2ac661675aba" providerId="ADAL" clId="{6912BA88-41D7-4D5C-8058-BC366A7CDAC5}" dt="2025-05-07T14:12:50.192" v="5"/>
        <pc:sldMkLst>
          <pc:docMk/>
          <pc:sldMk cId="2882042797" sldId="2144446768"/>
        </pc:sldMkLst>
        <pc:spChg chg="add mod">
          <ac:chgData name="Costas Choutopoulos" userId="be0a9ca3-4093-4f2f-ba7a-2ac661675aba" providerId="ADAL" clId="{6912BA88-41D7-4D5C-8058-BC366A7CDAC5}" dt="2025-05-07T14:12:40.791" v="3" actId="1076"/>
          <ac:spMkLst>
            <pc:docMk/>
            <pc:sldMk cId="2882042797" sldId="2144446768"/>
            <ac:spMk id="2" creationId="{FD9FBB36-B31F-7976-479C-FDA10DA5A69E}"/>
          </ac:spMkLst>
        </pc:spChg>
        <pc:spChg chg="add mod">
          <ac:chgData name="Costas Choutopoulos" userId="be0a9ca3-4093-4f2f-ba7a-2ac661675aba" providerId="ADAL" clId="{6912BA88-41D7-4D5C-8058-BC366A7CDAC5}" dt="2025-05-07T14:12:40.791" v="3" actId="1076"/>
          <ac:spMkLst>
            <pc:docMk/>
            <pc:sldMk cId="2882042797" sldId="2144446768"/>
            <ac:spMk id="3" creationId="{19614935-00C1-BC78-8061-84CFA2B5603A}"/>
          </ac:spMkLst>
        </pc:spChg>
        <pc:spChg chg="add mod">
          <ac:chgData name="Costas Choutopoulos" userId="be0a9ca3-4093-4f2f-ba7a-2ac661675aba" providerId="ADAL" clId="{6912BA88-41D7-4D5C-8058-BC366A7CDAC5}" dt="2025-05-07T14:12:50.192" v="5"/>
          <ac:spMkLst>
            <pc:docMk/>
            <pc:sldMk cId="2882042797" sldId="2144446768"/>
            <ac:spMk id="8" creationId="{D49C523C-AE6C-3668-9ED3-EDE555412804}"/>
          </ac:spMkLst>
        </pc:spChg>
        <pc:spChg chg="add mod">
          <ac:chgData name="Costas Choutopoulos" userId="be0a9ca3-4093-4f2f-ba7a-2ac661675aba" providerId="ADAL" clId="{6912BA88-41D7-4D5C-8058-BC366A7CDAC5}" dt="2025-05-07T14:12:50.192" v="5"/>
          <ac:spMkLst>
            <pc:docMk/>
            <pc:sldMk cId="2882042797" sldId="2144446768"/>
            <ac:spMk id="11" creationId="{1035E8EC-3764-EBFB-6CCF-4F1E23C04C4E}"/>
          </ac:spMkLst>
        </pc:spChg>
        <pc:spChg chg="del">
          <ac:chgData name="Costas Choutopoulos" userId="be0a9ca3-4093-4f2f-ba7a-2ac661675aba" providerId="ADAL" clId="{6912BA88-41D7-4D5C-8058-BC366A7CDAC5}" dt="2025-05-07T14:12:25.936" v="0" actId="478"/>
          <ac:spMkLst>
            <pc:docMk/>
            <pc:sldMk cId="2882042797" sldId="2144446768"/>
            <ac:spMk id="14" creationId="{A9054508-9158-127E-BE51-8B2ADF08539F}"/>
          </ac:spMkLst>
        </pc:spChg>
        <pc:spChg chg="add mod">
          <ac:chgData name="Costas Choutopoulos" userId="be0a9ca3-4093-4f2f-ba7a-2ac661675aba" providerId="ADAL" clId="{6912BA88-41D7-4D5C-8058-BC366A7CDAC5}" dt="2025-05-07T14:12:50.192" v="5"/>
          <ac:spMkLst>
            <pc:docMk/>
            <pc:sldMk cId="2882042797" sldId="2144446768"/>
            <ac:spMk id="17" creationId="{32E53F7B-3680-8BE4-29F6-12E2F4CB68B5}"/>
          </ac:spMkLst>
        </pc:spChg>
        <pc:spChg chg="add mod">
          <ac:chgData name="Costas Choutopoulos" userId="be0a9ca3-4093-4f2f-ba7a-2ac661675aba" providerId="ADAL" clId="{6912BA88-41D7-4D5C-8058-BC366A7CDAC5}" dt="2025-05-07T14:12:50.192" v="5"/>
          <ac:spMkLst>
            <pc:docMk/>
            <pc:sldMk cId="2882042797" sldId="2144446768"/>
            <ac:spMk id="18" creationId="{A50060DF-B4DC-0950-66B6-5A931D987CF0}"/>
          </ac:spMkLst>
        </pc:spChg>
        <pc:spChg chg="add mod">
          <ac:chgData name="Costas Choutopoulos" userId="be0a9ca3-4093-4f2f-ba7a-2ac661675aba" providerId="ADAL" clId="{6912BA88-41D7-4D5C-8058-BC366A7CDAC5}" dt="2025-05-07T14:12:50.192" v="5"/>
          <ac:spMkLst>
            <pc:docMk/>
            <pc:sldMk cId="2882042797" sldId="2144446768"/>
            <ac:spMk id="43" creationId="{A42CE0B3-AF11-3F6C-102F-3A86912D1B67}"/>
          </ac:spMkLst>
        </pc:spChg>
        <pc:spChg chg="add mod">
          <ac:chgData name="Costas Choutopoulos" userId="be0a9ca3-4093-4f2f-ba7a-2ac661675aba" providerId="ADAL" clId="{6912BA88-41D7-4D5C-8058-BC366A7CDAC5}" dt="2025-05-07T14:12:40.791" v="3" actId="1076"/>
          <ac:spMkLst>
            <pc:docMk/>
            <pc:sldMk cId="2882042797" sldId="2144446768"/>
            <ac:spMk id="48" creationId="{B65A1757-A7C2-3831-F0AB-BD0EB890CC4C}"/>
          </ac:spMkLst>
        </pc:spChg>
        <pc:spChg chg="add mod">
          <ac:chgData name="Costas Choutopoulos" userId="be0a9ca3-4093-4f2f-ba7a-2ac661675aba" providerId="ADAL" clId="{6912BA88-41D7-4D5C-8058-BC366A7CDAC5}" dt="2025-05-07T14:12:40.791" v="3" actId="1076"/>
          <ac:spMkLst>
            <pc:docMk/>
            <pc:sldMk cId="2882042797" sldId="2144446768"/>
            <ac:spMk id="50" creationId="{D814CD67-5DF1-4AD3-A99B-11D61D06297F}"/>
          </ac:spMkLst>
        </pc:spChg>
        <pc:spChg chg="add mod">
          <ac:chgData name="Costas Choutopoulos" userId="be0a9ca3-4093-4f2f-ba7a-2ac661675aba" providerId="ADAL" clId="{6912BA88-41D7-4D5C-8058-BC366A7CDAC5}" dt="2025-05-07T14:12:40.791" v="3" actId="1076"/>
          <ac:spMkLst>
            <pc:docMk/>
            <pc:sldMk cId="2882042797" sldId="2144446768"/>
            <ac:spMk id="58" creationId="{866A34A1-1194-0875-B6F2-7DC0762843B6}"/>
          </ac:spMkLst>
        </pc:spChg>
        <pc:spChg chg="add mod">
          <ac:chgData name="Costas Choutopoulos" userId="be0a9ca3-4093-4f2f-ba7a-2ac661675aba" providerId="ADAL" clId="{6912BA88-41D7-4D5C-8058-BC366A7CDAC5}" dt="2025-05-07T14:12:50.192" v="5"/>
          <ac:spMkLst>
            <pc:docMk/>
            <pc:sldMk cId="2882042797" sldId="2144446768"/>
            <ac:spMk id="173" creationId="{E4740A11-F362-C88F-9A3B-D9253FF4C5AC}"/>
          </ac:spMkLst>
        </pc:spChg>
        <pc:picChg chg="add mod">
          <ac:chgData name="Costas Choutopoulos" userId="be0a9ca3-4093-4f2f-ba7a-2ac661675aba" providerId="ADAL" clId="{6912BA88-41D7-4D5C-8058-BC366A7CDAC5}" dt="2025-05-07T14:12:50.192" v="5"/>
          <ac:picMkLst>
            <pc:docMk/>
            <pc:sldMk cId="2882042797" sldId="2144446768"/>
            <ac:picMk id="4" creationId="{B7C505A3-70DE-CB6F-9405-9209A9782A96}"/>
          </ac:picMkLst>
        </pc:picChg>
        <pc:picChg chg="add mod">
          <ac:chgData name="Costas Choutopoulos" userId="be0a9ca3-4093-4f2f-ba7a-2ac661675aba" providerId="ADAL" clId="{6912BA88-41D7-4D5C-8058-BC366A7CDAC5}" dt="2025-05-07T14:12:40.791" v="3" actId="1076"/>
          <ac:picMkLst>
            <pc:docMk/>
            <pc:sldMk cId="2882042797" sldId="2144446768"/>
            <ac:picMk id="6" creationId="{4A0E718D-AC30-5B53-B6A8-00C97857B95E}"/>
          </ac:picMkLst>
        </pc:picChg>
        <pc:picChg chg="add mod">
          <ac:chgData name="Costas Choutopoulos" userId="be0a9ca3-4093-4f2f-ba7a-2ac661675aba" providerId="ADAL" clId="{6912BA88-41D7-4D5C-8058-BC366A7CDAC5}" dt="2025-05-07T14:12:50.192" v="5"/>
          <ac:picMkLst>
            <pc:docMk/>
            <pc:sldMk cId="2882042797" sldId="2144446768"/>
            <ac:picMk id="7" creationId="{ECE46F53-9DD7-5B59-F090-8FB23D8A088D}"/>
          </ac:picMkLst>
        </pc:picChg>
        <pc:picChg chg="add mod">
          <ac:chgData name="Costas Choutopoulos" userId="be0a9ca3-4093-4f2f-ba7a-2ac661675aba" providerId="ADAL" clId="{6912BA88-41D7-4D5C-8058-BC366A7CDAC5}" dt="2025-05-07T14:12:50.192" v="5"/>
          <ac:picMkLst>
            <pc:docMk/>
            <pc:sldMk cId="2882042797" sldId="2144446768"/>
            <ac:picMk id="10" creationId="{A023F69E-2ABF-95E8-691E-C530BA533B90}"/>
          </ac:picMkLst>
        </pc:picChg>
        <pc:picChg chg="add mod">
          <ac:chgData name="Costas Choutopoulos" userId="be0a9ca3-4093-4f2f-ba7a-2ac661675aba" providerId="ADAL" clId="{6912BA88-41D7-4D5C-8058-BC366A7CDAC5}" dt="2025-05-07T14:12:40.791" v="3" actId="1076"/>
          <ac:picMkLst>
            <pc:docMk/>
            <pc:sldMk cId="2882042797" sldId="2144446768"/>
            <ac:picMk id="15" creationId="{8D5C0779-3235-9918-69DC-68DBC8D6B4E5}"/>
          </ac:picMkLst>
        </pc:picChg>
        <pc:picChg chg="add mod">
          <ac:chgData name="Costas Choutopoulos" userId="be0a9ca3-4093-4f2f-ba7a-2ac661675aba" providerId="ADAL" clId="{6912BA88-41D7-4D5C-8058-BC366A7CDAC5}" dt="2025-05-07T14:12:50.192" v="5"/>
          <ac:picMkLst>
            <pc:docMk/>
            <pc:sldMk cId="2882042797" sldId="2144446768"/>
            <ac:picMk id="28" creationId="{EA7EFEB2-368E-2CBD-FCCA-A2797EA523E3}"/>
          </ac:picMkLst>
        </pc:picChg>
        <pc:picChg chg="add mod">
          <ac:chgData name="Costas Choutopoulos" userId="be0a9ca3-4093-4f2f-ba7a-2ac661675aba" providerId="ADAL" clId="{6912BA88-41D7-4D5C-8058-BC366A7CDAC5}" dt="2025-05-07T14:12:40.791" v="3" actId="1076"/>
          <ac:picMkLst>
            <pc:docMk/>
            <pc:sldMk cId="2882042797" sldId="2144446768"/>
            <ac:picMk id="33" creationId="{5BD5C1E8-08CD-7EE6-0DEF-660FC9A22576}"/>
          </ac:picMkLst>
        </pc:picChg>
      </pc:sldChg>
      <pc:sldChg chg="addSp modSp mod">
        <pc:chgData name="Costas Choutopoulos" userId="be0a9ca3-4093-4f2f-ba7a-2ac661675aba" providerId="ADAL" clId="{6912BA88-41D7-4D5C-8058-BC366A7CDAC5}" dt="2025-05-07T14:21:01.310" v="96" actId="1076"/>
        <pc:sldMkLst>
          <pc:docMk/>
          <pc:sldMk cId="2154019715" sldId="2144446769"/>
        </pc:sldMkLst>
        <pc:spChg chg="add mod">
          <ac:chgData name="Costas Choutopoulos" userId="be0a9ca3-4093-4f2f-ba7a-2ac661675aba" providerId="ADAL" clId="{6912BA88-41D7-4D5C-8058-BC366A7CDAC5}" dt="2025-05-07T14:21:01.310" v="96" actId="1076"/>
          <ac:spMkLst>
            <pc:docMk/>
            <pc:sldMk cId="2154019715" sldId="2144446769"/>
            <ac:spMk id="5" creationId="{75909F5F-1111-4C9D-A521-62BA65D6A685}"/>
          </ac:spMkLst>
        </pc:spChg>
        <pc:spChg chg="add mod">
          <ac:chgData name="Costas Choutopoulos" userId="be0a9ca3-4093-4f2f-ba7a-2ac661675aba" providerId="ADAL" clId="{6912BA88-41D7-4D5C-8058-BC366A7CDAC5}" dt="2025-05-07T14:21:01.310" v="96" actId="1076"/>
          <ac:spMkLst>
            <pc:docMk/>
            <pc:sldMk cId="2154019715" sldId="2144446769"/>
            <ac:spMk id="7" creationId="{9CBD59D7-E88E-F3AA-0615-0350E869DE6C}"/>
          </ac:spMkLst>
        </pc:spChg>
        <pc:spChg chg="add mod">
          <ac:chgData name="Costas Choutopoulos" userId="be0a9ca3-4093-4f2f-ba7a-2ac661675aba" providerId="ADAL" clId="{6912BA88-41D7-4D5C-8058-BC366A7CDAC5}" dt="2025-05-07T14:21:01.310" v="96" actId="1076"/>
          <ac:spMkLst>
            <pc:docMk/>
            <pc:sldMk cId="2154019715" sldId="2144446769"/>
            <ac:spMk id="10" creationId="{EF5217AD-BFE8-14AA-6C10-9D0329A6228E}"/>
          </ac:spMkLst>
        </pc:spChg>
        <pc:spChg chg="add mod">
          <ac:chgData name="Costas Choutopoulos" userId="be0a9ca3-4093-4f2f-ba7a-2ac661675aba" providerId="ADAL" clId="{6912BA88-41D7-4D5C-8058-BC366A7CDAC5}" dt="2025-05-07T14:21:01.310" v="96" actId="1076"/>
          <ac:spMkLst>
            <pc:docMk/>
            <pc:sldMk cId="2154019715" sldId="2144446769"/>
            <ac:spMk id="11" creationId="{1B37304E-1323-B997-9DBF-A4AA400866FE}"/>
          </ac:spMkLst>
        </pc:spChg>
        <pc:spChg chg="mod">
          <ac:chgData name="Costas Choutopoulos" userId="be0a9ca3-4093-4f2f-ba7a-2ac661675aba" providerId="ADAL" clId="{6912BA88-41D7-4D5C-8058-BC366A7CDAC5}" dt="2025-05-07T14:20:41.112" v="91" actId="1076"/>
          <ac:spMkLst>
            <pc:docMk/>
            <pc:sldMk cId="2154019715" sldId="2144446769"/>
            <ac:spMk id="14" creationId="{4B3F72D9-FCE0-40B2-95B6-7894260E0B71}"/>
          </ac:spMkLst>
        </pc:spChg>
        <pc:spChg chg="add mod">
          <ac:chgData name="Costas Choutopoulos" userId="be0a9ca3-4093-4f2f-ba7a-2ac661675aba" providerId="ADAL" clId="{6912BA88-41D7-4D5C-8058-BC366A7CDAC5}" dt="2025-05-07T14:21:01.310" v="96" actId="1076"/>
          <ac:spMkLst>
            <pc:docMk/>
            <pc:sldMk cId="2154019715" sldId="2144446769"/>
            <ac:spMk id="15" creationId="{2E8EBBDC-A64C-54C7-1AEC-B4CEE3056340}"/>
          </ac:spMkLst>
        </pc:spChg>
        <pc:spChg chg="add mod">
          <ac:chgData name="Costas Choutopoulos" userId="be0a9ca3-4093-4f2f-ba7a-2ac661675aba" providerId="ADAL" clId="{6912BA88-41D7-4D5C-8058-BC366A7CDAC5}" dt="2025-05-07T14:21:01.310" v="96" actId="1076"/>
          <ac:spMkLst>
            <pc:docMk/>
            <pc:sldMk cId="2154019715" sldId="2144446769"/>
            <ac:spMk id="17" creationId="{F74D2C5B-579A-7C28-C429-2A361511EC62}"/>
          </ac:spMkLst>
        </pc:spChg>
        <pc:spChg chg="add mod">
          <ac:chgData name="Costas Choutopoulos" userId="be0a9ca3-4093-4f2f-ba7a-2ac661675aba" providerId="ADAL" clId="{6912BA88-41D7-4D5C-8058-BC366A7CDAC5}" dt="2025-05-07T14:21:01.310" v="96" actId="1076"/>
          <ac:spMkLst>
            <pc:docMk/>
            <pc:sldMk cId="2154019715" sldId="2144446769"/>
            <ac:spMk id="26" creationId="{67BBD2F6-42C1-4EF6-974D-A72183B94F0E}"/>
          </ac:spMkLst>
        </pc:spChg>
        <pc:spChg chg="add mod">
          <ac:chgData name="Costas Choutopoulos" userId="be0a9ca3-4093-4f2f-ba7a-2ac661675aba" providerId="ADAL" clId="{6912BA88-41D7-4D5C-8058-BC366A7CDAC5}" dt="2025-05-07T14:21:01.310" v="96" actId="1076"/>
          <ac:spMkLst>
            <pc:docMk/>
            <pc:sldMk cId="2154019715" sldId="2144446769"/>
            <ac:spMk id="42" creationId="{472C62F5-4660-4227-9DC8-F2B26CB64279}"/>
          </ac:spMkLst>
        </pc:spChg>
        <pc:picChg chg="add mod">
          <ac:chgData name="Costas Choutopoulos" userId="be0a9ca3-4093-4f2f-ba7a-2ac661675aba" providerId="ADAL" clId="{6912BA88-41D7-4D5C-8058-BC366A7CDAC5}" dt="2025-05-07T14:21:01.310" v="96" actId="1076"/>
          <ac:picMkLst>
            <pc:docMk/>
            <pc:sldMk cId="2154019715" sldId="2144446769"/>
            <ac:picMk id="18" creationId="{BC79C304-6057-4D1E-81F6-364C2EA65CAB}"/>
          </ac:picMkLst>
        </pc:picChg>
        <pc:picChg chg="mod">
          <ac:chgData name="Costas Choutopoulos" userId="be0a9ca3-4093-4f2f-ba7a-2ac661675aba" providerId="ADAL" clId="{6912BA88-41D7-4D5C-8058-BC366A7CDAC5}" dt="2025-05-07T14:20:41.112" v="91" actId="1076"/>
          <ac:picMkLst>
            <pc:docMk/>
            <pc:sldMk cId="2154019715" sldId="2144446769"/>
            <ac:picMk id="23" creationId="{F8FD8EE9-F9C5-C733-8EBA-E6F119164893}"/>
          </ac:picMkLst>
        </pc:picChg>
        <pc:picChg chg="add mod">
          <ac:chgData name="Costas Choutopoulos" userId="be0a9ca3-4093-4f2f-ba7a-2ac661675aba" providerId="ADAL" clId="{6912BA88-41D7-4D5C-8058-BC366A7CDAC5}" dt="2025-05-07T14:21:01.310" v="96" actId="1076"/>
          <ac:picMkLst>
            <pc:docMk/>
            <pc:sldMk cId="2154019715" sldId="2144446769"/>
            <ac:picMk id="30" creationId="{A071EAF4-DA52-DAF0-213D-E8C5BC4C8685}"/>
          </ac:picMkLst>
        </pc:picChg>
      </pc:sldChg>
      <pc:sldChg chg="delSp del mod">
        <pc:chgData name="Costas Choutopoulos" userId="be0a9ca3-4093-4f2f-ba7a-2ac661675aba" providerId="ADAL" clId="{6912BA88-41D7-4D5C-8058-BC366A7CDAC5}" dt="2025-05-07T14:16:51.069" v="56" actId="47"/>
        <pc:sldMkLst>
          <pc:docMk/>
          <pc:sldMk cId="2633065955" sldId="2144446770"/>
        </pc:sldMkLst>
        <pc:spChg chg="del">
          <ac:chgData name="Costas Choutopoulos" userId="be0a9ca3-4093-4f2f-ba7a-2ac661675aba" providerId="ADAL" clId="{6912BA88-41D7-4D5C-8058-BC366A7CDAC5}" dt="2025-05-07T14:16:12.578" v="47" actId="21"/>
          <ac:spMkLst>
            <pc:docMk/>
            <pc:sldMk cId="2633065955" sldId="2144446770"/>
            <ac:spMk id="6" creationId="{D334E64C-CEC4-24FF-C655-CEF9F36556B0}"/>
          </ac:spMkLst>
        </pc:spChg>
        <pc:spChg chg="del">
          <ac:chgData name="Costas Choutopoulos" userId="be0a9ca3-4093-4f2f-ba7a-2ac661675aba" providerId="ADAL" clId="{6912BA88-41D7-4D5C-8058-BC366A7CDAC5}" dt="2025-05-07T14:16:12.578" v="47" actId="21"/>
          <ac:spMkLst>
            <pc:docMk/>
            <pc:sldMk cId="2633065955" sldId="2144446770"/>
            <ac:spMk id="11" creationId="{545D2FBA-18CC-CC2A-3A6E-D7B4089E0668}"/>
          </ac:spMkLst>
        </pc:spChg>
        <pc:spChg chg="del">
          <ac:chgData name="Costas Choutopoulos" userId="be0a9ca3-4093-4f2f-ba7a-2ac661675aba" providerId="ADAL" clId="{6912BA88-41D7-4D5C-8058-BC366A7CDAC5}" dt="2025-05-07T14:16:12.578" v="47" actId="21"/>
          <ac:spMkLst>
            <pc:docMk/>
            <pc:sldMk cId="2633065955" sldId="2144446770"/>
            <ac:spMk id="12" creationId="{5F372958-D5E5-85D5-9792-9D141C0A6949}"/>
          </ac:spMkLst>
        </pc:spChg>
        <pc:spChg chg="del">
          <ac:chgData name="Costas Choutopoulos" userId="be0a9ca3-4093-4f2f-ba7a-2ac661675aba" providerId="ADAL" clId="{6912BA88-41D7-4D5C-8058-BC366A7CDAC5}" dt="2025-05-07T14:16:12.578" v="47" actId="21"/>
          <ac:spMkLst>
            <pc:docMk/>
            <pc:sldMk cId="2633065955" sldId="2144446770"/>
            <ac:spMk id="14" creationId="{6E9CE3F4-571B-0A67-E34D-70AC5D7A1DFC}"/>
          </ac:spMkLst>
        </pc:spChg>
        <pc:spChg chg="del">
          <ac:chgData name="Costas Choutopoulos" userId="be0a9ca3-4093-4f2f-ba7a-2ac661675aba" providerId="ADAL" clId="{6912BA88-41D7-4D5C-8058-BC366A7CDAC5}" dt="2025-05-07T14:16:12.578" v="47" actId="21"/>
          <ac:spMkLst>
            <pc:docMk/>
            <pc:sldMk cId="2633065955" sldId="2144446770"/>
            <ac:spMk id="20" creationId="{4C36EFF6-CF83-CA47-1AEF-C59A3BD5C83F}"/>
          </ac:spMkLst>
        </pc:spChg>
        <pc:spChg chg="del">
          <ac:chgData name="Costas Choutopoulos" userId="be0a9ca3-4093-4f2f-ba7a-2ac661675aba" providerId="ADAL" clId="{6912BA88-41D7-4D5C-8058-BC366A7CDAC5}" dt="2025-05-07T14:16:21.654" v="50" actId="21"/>
          <ac:spMkLst>
            <pc:docMk/>
            <pc:sldMk cId="2633065955" sldId="2144446770"/>
            <ac:spMk id="24" creationId="{F0E86A05-D9C2-C22F-49BE-E276AF8FA2A6}"/>
          </ac:spMkLst>
        </pc:spChg>
        <pc:spChg chg="del">
          <ac:chgData name="Costas Choutopoulos" userId="be0a9ca3-4093-4f2f-ba7a-2ac661675aba" providerId="ADAL" clId="{6912BA88-41D7-4D5C-8058-BC366A7CDAC5}" dt="2025-05-07T14:16:21.654" v="50" actId="21"/>
          <ac:spMkLst>
            <pc:docMk/>
            <pc:sldMk cId="2633065955" sldId="2144446770"/>
            <ac:spMk id="28" creationId="{CBFDAA93-79D1-EDD1-B07A-F1D988A6EAEC}"/>
          </ac:spMkLst>
        </pc:spChg>
        <pc:spChg chg="del">
          <ac:chgData name="Costas Choutopoulos" userId="be0a9ca3-4093-4f2f-ba7a-2ac661675aba" providerId="ADAL" clId="{6912BA88-41D7-4D5C-8058-BC366A7CDAC5}" dt="2025-05-07T14:16:21.654" v="50" actId="21"/>
          <ac:spMkLst>
            <pc:docMk/>
            <pc:sldMk cId="2633065955" sldId="2144446770"/>
            <ac:spMk id="48" creationId="{F8C29555-27A9-FAE6-63C6-96B105601B5D}"/>
          </ac:spMkLst>
        </pc:spChg>
        <pc:spChg chg="del">
          <ac:chgData name="Costas Choutopoulos" userId="be0a9ca3-4093-4f2f-ba7a-2ac661675aba" providerId="ADAL" clId="{6912BA88-41D7-4D5C-8058-BC366A7CDAC5}" dt="2025-05-07T14:16:21.654" v="50" actId="21"/>
          <ac:spMkLst>
            <pc:docMk/>
            <pc:sldMk cId="2633065955" sldId="2144446770"/>
            <ac:spMk id="52" creationId="{11B43033-4328-F0FB-C4EF-5A6FE0E73428}"/>
          </ac:spMkLst>
        </pc:spChg>
        <pc:picChg chg="del">
          <ac:chgData name="Costas Choutopoulos" userId="be0a9ca3-4093-4f2f-ba7a-2ac661675aba" providerId="ADAL" clId="{6912BA88-41D7-4D5C-8058-BC366A7CDAC5}" dt="2025-05-07T14:16:21.654" v="50" actId="21"/>
          <ac:picMkLst>
            <pc:docMk/>
            <pc:sldMk cId="2633065955" sldId="2144446770"/>
            <ac:picMk id="3" creationId="{B271BFBE-D07C-3F1C-53C5-819B468EB9D5}"/>
          </ac:picMkLst>
        </pc:picChg>
        <pc:picChg chg="del">
          <ac:chgData name="Costas Choutopoulos" userId="be0a9ca3-4093-4f2f-ba7a-2ac661675aba" providerId="ADAL" clId="{6912BA88-41D7-4D5C-8058-BC366A7CDAC5}" dt="2025-05-07T14:16:12.578" v="47" actId="21"/>
          <ac:picMkLst>
            <pc:docMk/>
            <pc:sldMk cId="2633065955" sldId="2144446770"/>
            <ac:picMk id="5" creationId="{06F156C3-F26A-9841-8088-3B0A6A7A9629}"/>
          </ac:picMkLst>
        </pc:picChg>
        <pc:picChg chg="del">
          <ac:chgData name="Costas Choutopoulos" userId="be0a9ca3-4093-4f2f-ba7a-2ac661675aba" providerId="ADAL" clId="{6912BA88-41D7-4D5C-8058-BC366A7CDAC5}" dt="2025-05-07T14:16:12.578" v="47" actId="21"/>
          <ac:picMkLst>
            <pc:docMk/>
            <pc:sldMk cId="2633065955" sldId="2144446770"/>
            <ac:picMk id="13" creationId="{72AD8D46-F1F9-1FDE-915F-171788C0D2C7}"/>
          </ac:picMkLst>
        </pc:picChg>
        <pc:picChg chg="del">
          <ac:chgData name="Costas Choutopoulos" userId="be0a9ca3-4093-4f2f-ba7a-2ac661675aba" providerId="ADAL" clId="{6912BA88-41D7-4D5C-8058-BC366A7CDAC5}" dt="2025-05-07T14:16:21.654" v="50" actId="21"/>
          <ac:picMkLst>
            <pc:docMk/>
            <pc:sldMk cId="2633065955" sldId="2144446770"/>
            <ac:picMk id="17" creationId="{07C5BDFE-3E28-4736-076F-CDEEE7142DF1}"/>
          </ac:picMkLst>
        </pc:picChg>
        <pc:picChg chg="del">
          <ac:chgData name="Costas Choutopoulos" userId="be0a9ca3-4093-4f2f-ba7a-2ac661675aba" providerId="ADAL" clId="{6912BA88-41D7-4D5C-8058-BC366A7CDAC5}" dt="2025-05-07T14:16:21.654" v="50" actId="21"/>
          <ac:picMkLst>
            <pc:docMk/>
            <pc:sldMk cId="2633065955" sldId="2144446770"/>
            <ac:picMk id="19" creationId="{A128563A-2131-B6FD-0807-6E14EC731428}"/>
          </ac:picMkLst>
        </pc:picChg>
      </pc:sldChg>
      <pc:sldChg chg="addSp modSp mod">
        <pc:chgData name="Costas Choutopoulos" userId="be0a9ca3-4093-4f2f-ba7a-2ac661675aba" providerId="ADAL" clId="{6912BA88-41D7-4D5C-8058-BC366A7CDAC5}" dt="2025-05-07T14:33:23.666" v="208" actId="1076"/>
        <pc:sldMkLst>
          <pc:docMk/>
          <pc:sldMk cId="363002698" sldId="2144446772"/>
        </pc:sldMkLst>
        <pc:spChg chg="mod">
          <ac:chgData name="Costas Choutopoulos" userId="be0a9ca3-4093-4f2f-ba7a-2ac661675aba" providerId="ADAL" clId="{6912BA88-41D7-4D5C-8058-BC366A7CDAC5}" dt="2025-05-07T14:33:16.198" v="207" actId="1076"/>
          <ac:spMkLst>
            <pc:docMk/>
            <pc:sldMk cId="363002698" sldId="2144446772"/>
            <ac:spMk id="2" creationId="{A7DED166-6746-1204-0F23-75A523B259A1}"/>
          </ac:spMkLst>
        </pc:spChg>
        <pc:spChg chg="add mod">
          <ac:chgData name="Costas Choutopoulos" userId="be0a9ca3-4093-4f2f-ba7a-2ac661675aba" providerId="ADAL" clId="{6912BA88-41D7-4D5C-8058-BC366A7CDAC5}" dt="2025-05-07T14:33:23.666" v="208" actId="1076"/>
          <ac:spMkLst>
            <pc:docMk/>
            <pc:sldMk cId="363002698" sldId="2144446772"/>
            <ac:spMk id="5" creationId="{A339B90D-9DDB-D738-A209-3AE8DACBFFEC}"/>
          </ac:spMkLst>
        </pc:spChg>
        <pc:spChg chg="add mod">
          <ac:chgData name="Costas Choutopoulos" userId="be0a9ca3-4093-4f2f-ba7a-2ac661675aba" providerId="ADAL" clId="{6912BA88-41D7-4D5C-8058-BC366A7CDAC5}" dt="2025-05-07T14:33:23.666" v="208" actId="1076"/>
          <ac:spMkLst>
            <pc:docMk/>
            <pc:sldMk cId="363002698" sldId="2144446772"/>
            <ac:spMk id="7" creationId="{93850D74-3E76-000C-9206-DDF6AFF1A1B5}"/>
          </ac:spMkLst>
        </pc:spChg>
        <pc:spChg chg="mod">
          <ac:chgData name="Costas Choutopoulos" userId="be0a9ca3-4093-4f2f-ba7a-2ac661675aba" providerId="ADAL" clId="{6912BA88-41D7-4D5C-8058-BC366A7CDAC5}" dt="2025-05-07T14:33:16.198" v="207" actId="1076"/>
          <ac:spMkLst>
            <pc:docMk/>
            <pc:sldMk cId="363002698" sldId="2144446772"/>
            <ac:spMk id="16" creationId="{4CE2A5CB-3DD1-C12A-2A96-1126889B6E1F}"/>
          </ac:spMkLst>
        </pc:spChg>
        <pc:spChg chg="mod">
          <ac:chgData name="Costas Choutopoulos" userId="be0a9ca3-4093-4f2f-ba7a-2ac661675aba" providerId="ADAL" clId="{6912BA88-41D7-4D5C-8058-BC366A7CDAC5}" dt="2025-05-07T14:33:16.198" v="207" actId="1076"/>
          <ac:spMkLst>
            <pc:docMk/>
            <pc:sldMk cId="363002698" sldId="2144446772"/>
            <ac:spMk id="24" creationId="{22100AF4-437F-4D3D-9B36-69EA9434C5D2}"/>
          </ac:spMkLst>
        </pc:spChg>
        <pc:spChg chg="mod">
          <ac:chgData name="Costas Choutopoulos" userId="be0a9ca3-4093-4f2f-ba7a-2ac661675aba" providerId="ADAL" clId="{6912BA88-41D7-4D5C-8058-BC366A7CDAC5}" dt="2025-05-07T14:33:16.198" v="207" actId="1076"/>
          <ac:spMkLst>
            <pc:docMk/>
            <pc:sldMk cId="363002698" sldId="2144446772"/>
            <ac:spMk id="25" creationId="{171EFA56-D039-424E-A045-DE45CAA5B129}"/>
          </ac:spMkLst>
        </pc:spChg>
        <pc:spChg chg="mod">
          <ac:chgData name="Costas Choutopoulos" userId="be0a9ca3-4093-4f2f-ba7a-2ac661675aba" providerId="ADAL" clId="{6912BA88-41D7-4D5C-8058-BC366A7CDAC5}" dt="2025-05-07T14:33:16.198" v="207" actId="1076"/>
          <ac:spMkLst>
            <pc:docMk/>
            <pc:sldMk cId="363002698" sldId="2144446772"/>
            <ac:spMk id="27" creationId="{E74828F5-4151-0D3D-6A30-470E2D7E168C}"/>
          </ac:spMkLst>
        </pc:spChg>
        <pc:spChg chg="mod">
          <ac:chgData name="Costas Choutopoulos" userId="be0a9ca3-4093-4f2f-ba7a-2ac661675aba" providerId="ADAL" clId="{6912BA88-41D7-4D5C-8058-BC366A7CDAC5}" dt="2025-05-07T14:33:16.198" v="207" actId="1076"/>
          <ac:spMkLst>
            <pc:docMk/>
            <pc:sldMk cId="363002698" sldId="2144446772"/>
            <ac:spMk id="31" creationId="{E42F1B72-0388-21F6-1706-50FD715CCD03}"/>
          </ac:spMkLst>
        </pc:spChg>
        <pc:spChg chg="mod">
          <ac:chgData name="Costas Choutopoulos" userId="be0a9ca3-4093-4f2f-ba7a-2ac661675aba" providerId="ADAL" clId="{6912BA88-41D7-4D5C-8058-BC366A7CDAC5}" dt="2025-05-07T14:33:16.198" v="207" actId="1076"/>
          <ac:spMkLst>
            <pc:docMk/>
            <pc:sldMk cId="363002698" sldId="2144446772"/>
            <ac:spMk id="44" creationId="{5199F707-5715-40A3-B396-D4DFF6F0C5F0}"/>
          </ac:spMkLst>
        </pc:spChg>
        <pc:spChg chg="mod">
          <ac:chgData name="Costas Choutopoulos" userId="be0a9ca3-4093-4f2f-ba7a-2ac661675aba" providerId="ADAL" clId="{6912BA88-41D7-4D5C-8058-BC366A7CDAC5}" dt="2025-05-07T14:33:16.198" v="207" actId="1076"/>
          <ac:spMkLst>
            <pc:docMk/>
            <pc:sldMk cId="363002698" sldId="2144446772"/>
            <ac:spMk id="57" creationId="{96C66719-8D99-404D-8BCA-361BE2266190}"/>
          </ac:spMkLst>
        </pc:spChg>
        <pc:spChg chg="mod">
          <ac:chgData name="Costas Choutopoulos" userId="be0a9ca3-4093-4f2f-ba7a-2ac661675aba" providerId="ADAL" clId="{6912BA88-41D7-4D5C-8058-BC366A7CDAC5}" dt="2025-05-07T14:33:16.198" v="207" actId="1076"/>
          <ac:spMkLst>
            <pc:docMk/>
            <pc:sldMk cId="363002698" sldId="2144446772"/>
            <ac:spMk id="65" creationId="{9D05974E-6BBF-4DCD-BBEC-E28BA7BEFC92}"/>
          </ac:spMkLst>
        </pc:spChg>
        <pc:spChg chg="mod">
          <ac:chgData name="Costas Choutopoulos" userId="be0a9ca3-4093-4f2f-ba7a-2ac661675aba" providerId="ADAL" clId="{6912BA88-41D7-4D5C-8058-BC366A7CDAC5}" dt="2025-05-07T14:33:16.198" v="207" actId="1076"/>
          <ac:spMkLst>
            <pc:docMk/>
            <pc:sldMk cId="363002698" sldId="2144446772"/>
            <ac:spMk id="66" creationId="{26B6FC75-9399-4B70-9A03-7FF1292D0666}"/>
          </ac:spMkLst>
        </pc:spChg>
      </pc:sldChg>
      <pc:sldChg chg="modSp mod">
        <pc:chgData name="Costas Choutopoulos" userId="be0a9ca3-4093-4f2f-ba7a-2ac661675aba" providerId="ADAL" clId="{6912BA88-41D7-4D5C-8058-BC366A7CDAC5}" dt="2025-05-07T14:20:27.522" v="90" actId="1076"/>
        <pc:sldMkLst>
          <pc:docMk/>
          <pc:sldMk cId="3534168901" sldId="2144446774"/>
        </pc:sldMkLst>
        <pc:spChg chg="mod">
          <ac:chgData name="Costas Choutopoulos" userId="be0a9ca3-4093-4f2f-ba7a-2ac661675aba" providerId="ADAL" clId="{6912BA88-41D7-4D5C-8058-BC366A7CDAC5}" dt="2025-05-07T14:20:27.522" v="90" actId="1076"/>
          <ac:spMkLst>
            <pc:docMk/>
            <pc:sldMk cId="3534168901" sldId="2144446774"/>
            <ac:spMk id="47" creationId="{95C307DB-97B7-15C6-4E9D-0F73AE12CB2D}"/>
          </ac:spMkLst>
        </pc:spChg>
        <pc:picChg chg="mod">
          <ac:chgData name="Costas Choutopoulos" userId="be0a9ca3-4093-4f2f-ba7a-2ac661675aba" providerId="ADAL" clId="{6912BA88-41D7-4D5C-8058-BC366A7CDAC5}" dt="2025-05-07T14:20:27.522" v="90" actId="1076"/>
          <ac:picMkLst>
            <pc:docMk/>
            <pc:sldMk cId="3534168901" sldId="2144446774"/>
            <ac:picMk id="50" creationId="{5EA3A243-96CA-9C72-D00D-067FDAD07EB5}"/>
          </ac:picMkLst>
        </pc:picChg>
      </pc:sldChg>
      <pc:sldChg chg="delSp del mod">
        <pc:chgData name="Costas Choutopoulos" userId="be0a9ca3-4093-4f2f-ba7a-2ac661675aba" providerId="ADAL" clId="{6912BA88-41D7-4D5C-8058-BC366A7CDAC5}" dt="2025-05-07T14:26:18.946" v="126" actId="47"/>
        <pc:sldMkLst>
          <pc:docMk/>
          <pc:sldMk cId="749935340" sldId="2144446775"/>
        </pc:sldMkLst>
        <pc:spChg chg="del">
          <ac:chgData name="Costas Choutopoulos" userId="be0a9ca3-4093-4f2f-ba7a-2ac661675aba" providerId="ADAL" clId="{6912BA88-41D7-4D5C-8058-BC366A7CDAC5}" dt="2025-05-07T14:26:10.059" v="123" actId="21"/>
          <ac:spMkLst>
            <pc:docMk/>
            <pc:sldMk cId="749935340" sldId="2144446775"/>
            <ac:spMk id="4" creationId="{191AE7FB-BC73-73D8-BDCC-7BD26536F2E4}"/>
          </ac:spMkLst>
        </pc:spChg>
        <pc:spChg chg="del">
          <ac:chgData name="Costas Choutopoulos" userId="be0a9ca3-4093-4f2f-ba7a-2ac661675aba" providerId="ADAL" clId="{6912BA88-41D7-4D5C-8058-BC366A7CDAC5}" dt="2025-05-07T14:26:10.059" v="123" actId="21"/>
          <ac:spMkLst>
            <pc:docMk/>
            <pc:sldMk cId="749935340" sldId="2144446775"/>
            <ac:spMk id="5" creationId="{414B7CA3-07F4-5B09-07C4-1995781C1F84}"/>
          </ac:spMkLst>
        </pc:spChg>
        <pc:spChg chg="del">
          <ac:chgData name="Costas Choutopoulos" userId="be0a9ca3-4093-4f2f-ba7a-2ac661675aba" providerId="ADAL" clId="{6912BA88-41D7-4D5C-8058-BC366A7CDAC5}" dt="2025-05-07T14:26:10.059" v="123" actId="21"/>
          <ac:spMkLst>
            <pc:docMk/>
            <pc:sldMk cId="749935340" sldId="2144446775"/>
            <ac:spMk id="11" creationId="{A15A127A-13CD-BC9E-FF88-7EE66A1A692C}"/>
          </ac:spMkLst>
        </pc:spChg>
        <pc:spChg chg="del">
          <ac:chgData name="Costas Choutopoulos" userId="be0a9ca3-4093-4f2f-ba7a-2ac661675aba" providerId="ADAL" clId="{6912BA88-41D7-4D5C-8058-BC366A7CDAC5}" dt="2025-05-07T14:26:10.059" v="123" actId="21"/>
          <ac:spMkLst>
            <pc:docMk/>
            <pc:sldMk cId="749935340" sldId="2144446775"/>
            <ac:spMk id="14" creationId="{4A3B92B5-766F-A400-A19A-35E47570D5ED}"/>
          </ac:spMkLst>
        </pc:spChg>
        <pc:spChg chg="del">
          <ac:chgData name="Costas Choutopoulos" userId="be0a9ca3-4093-4f2f-ba7a-2ac661675aba" providerId="ADAL" clId="{6912BA88-41D7-4D5C-8058-BC366A7CDAC5}" dt="2025-05-07T14:26:10.059" v="123" actId="21"/>
          <ac:spMkLst>
            <pc:docMk/>
            <pc:sldMk cId="749935340" sldId="2144446775"/>
            <ac:spMk id="19" creationId="{39725C93-58B5-1186-B5FD-A4ADC838746D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DAFC75-473A-4471-8DA7-F99528C0BA28}" type="datetimeFigureOut">
              <a:rPr lang="en-GB" smtClean="0"/>
              <a:t>27/05/2025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EED747-9D08-4017-91C9-87EB840FF2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5229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CC71245-C12F-1A4D-BD16-A2CBCBC6D5A7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raphik Light" panose="020B0403030202060203" pitchFamily="34" charset="77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raphik Light" panose="020B0403030202060203" pitchFamily="34" charset="77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1820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CC71245-C12F-1A4D-BD16-A2CBCBC6D5A7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raphik Light" panose="020B0403030202060203" pitchFamily="34" charset="77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raphik Light" panose="020B0403030202060203" pitchFamily="34" charset="77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722156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EEED747-9D08-4017-91C9-87EB840FF2C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4475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EEED747-9D08-4017-91C9-87EB840FF2C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766041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EEED747-9D08-4017-91C9-87EB840FF2C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922564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EEED747-9D08-4017-91C9-87EB840FF2C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403034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EEED747-9D08-4017-91C9-87EB840FF2C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5077516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CC71245-C12F-1A4D-BD16-A2CBCBC6D5A7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raphik Light" panose="020B0403030202060203" pitchFamily="34" charset="77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raphik Light" panose="020B0403030202060203" pitchFamily="34" charset="77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1264341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EEED747-9D08-4017-91C9-87EB840FF2C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919112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EEED747-9D08-4017-91C9-87EB840FF2C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985425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EEED747-9D08-4017-91C9-87EB840FF2C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168904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EEED747-9D08-4017-91C9-87EB840FF2C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088783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CC71245-C12F-1A4D-BD16-A2CBCBC6D5A7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raphik Light" panose="020B0403030202060203" pitchFamily="34" charset="77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raphik Light" panose="020B0403030202060203" pitchFamily="34" charset="77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6397888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EEED747-9D08-4017-91C9-87EB840FF2C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4680778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CC71245-C12F-1A4D-BD16-A2CBCBC6D5A7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raphik Light" panose="020B0403030202060203" pitchFamily="34" charset="77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raphik Light" panose="020B0403030202060203" pitchFamily="34" charset="77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5996524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EEED747-9D08-4017-91C9-87EB840FF2CA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807978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CC71245-C12F-1A4D-BD16-A2CBCBC6D5A7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raphik Light" panose="020B0403030202060203" pitchFamily="34" charset="77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raphik Light" panose="020B0403030202060203" pitchFamily="34" charset="77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1284502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CC71245-C12F-1A4D-BD16-A2CBCBC6D5A7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raphik Light" panose="020B0403030202060203" pitchFamily="34" charset="77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raphik Light" panose="020B0403030202060203" pitchFamily="34" charset="77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122242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Shape 391">
            <a:extLst>
              <a:ext uri="{FF2B5EF4-FFF2-40B4-BE49-F238E27FC236}">
                <a16:creationId xmlns:a16="http://schemas.microsoft.com/office/drawing/2014/main" id="{439FEE71-F731-4D8B-B8F9-D3DEACEA1C89}"/>
              </a:ext>
            </a:extLst>
          </p:cNvPr>
          <p:cNvSpPr txBox="1"/>
          <p:nvPr userDrawn="1"/>
        </p:nvSpPr>
        <p:spPr>
          <a:xfrm>
            <a:off x="5093735" y="6624418"/>
            <a:ext cx="2004530" cy="233582"/>
          </a:xfrm>
          <a:prstGeom prst="rect">
            <a:avLst/>
          </a:prstGeom>
          <a:noFill/>
          <a:ln>
            <a:noFill/>
          </a:ln>
        </p:spPr>
        <p:txBody>
          <a:bodyPr lIns="0" tIns="0" rIns="0" bIns="17150" anchor="t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18181"/>
              </a:lnSpc>
              <a:spcBef>
                <a:spcPts val="0"/>
              </a:spcBef>
              <a:spcAft>
                <a:spcPts val="0"/>
              </a:spcAft>
              <a:buClrTx/>
              <a:buSzPct val="25000"/>
              <a:buFontTx/>
              <a:buNone/>
              <a:tabLst/>
              <a:defRPr/>
            </a:pPr>
            <a:r>
              <a:rPr kumimoji="0" lang="en-GB" sz="1100" b="0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Roboto Condensed"/>
                <a:cs typeface="Roboto Condensed"/>
                <a:sym typeface="Roboto Condensed"/>
              </a:rPr>
              <a:t>SS26 VLP | RUNNING FTW</a:t>
            </a:r>
          </a:p>
        </p:txBody>
      </p:sp>
      <p:grpSp>
        <p:nvGrpSpPr>
          <p:cNvPr id="66" name="Group 65">
            <a:extLst>
              <a:ext uri="{FF2B5EF4-FFF2-40B4-BE49-F238E27FC236}">
                <a16:creationId xmlns:a16="http://schemas.microsoft.com/office/drawing/2014/main" id="{C03003EC-E77B-4115-B015-76428AA7C70E}"/>
              </a:ext>
            </a:extLst>
          </p:cNvPr>
          <p:cNvGrpSpPr/>
          <p:nvPr userDrawn="1"/>
        </p:nvGrpSpPr>
        <p:grpSpPr>
          <a:xfrm>
            <a:off x="158039" y="739109"/>
            <a:ext cx="11930933" cy="5756632"/>
            <a:chOff x="158039" y="739109"/>
            <a:chExt cx="11930933" cy="5756632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FC6A4A0A-AB35-4879-A563-755CA8E31001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8826" y="761134"/>
              <a:ext cx="1984872" cy="2"/>
            </a:xfrm>
            <a:prstGeom prst="line">
              <a:avLst/>
            </a:prstGeom>
            <a:ln w="9525">
              <a:solidFill>
                <a:srgbClr val="002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5DC9A22B-9982-467C-A300-0FBA628B3CF1}"/>
                </a:ext>
              </a:extLst>
            </p:cNvPr>
            <p:cNvCxnSpPr>
              <a:cxnSpLocks/>
            </p:cNvCxnSpPr>
            <p:nvPr/>
          </p:nvCxnSpPr>
          <p:spPr>
            <a:xfrm>
              <a:off x="163559" y="761134"/>
              <a:ext cx="0" cy="5727091"/>
            </a:xfrm>
            <a:prstGeom prst="line">
              <a:avLst/>
            </a:prstGeom>
            <a:ln w="9525">
              <a:solidFill>
                <a:srgbClr val="002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34A8FCBD-7DF8-4619-BB00-B7B8877022BE}"/>
                </a:ext>
              </a:extLst>
            </p:cNvPr>
            <p:cNvCxnSpPr>
              <a:cxnSpLocks/>
            </p:cNvCxnSpPr>
            <p:nvPr/>
          </p:nvCxnSpPr>
          <p:spPr>
            <a:xfrm>
              <a:off x="158039" y="6480710"/>
              <a:ext cx="1987236" cy="1"/>
            </a:xfrm>
            <a:prstGeom prst="line">
              <a:avLst/>
            </a:prstGeom>
            <a:ln w="9525">
              <a:solidFill>
                <a:srgbClr val="002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7FC0F204-4CAE-4343-8896-A1AE2A711322}"/>
                </a:ext>
              </a:extLst>
            </p:cNvPr>
            <p:cNvCxnSpPr>
              <a:cxnSpLocks/>
            </p:cNvCxnSpPr>
            <p:nvPr/>
          </p:nvCxnSpPr>
          <p:spPr>
            <a:xfrm>
              <a:off x="158826" y="1908783"/>
              <a:ext cx="1986076" cy="2231"/>
            </a:xfrm>
            <a:prstGeom prst="line">
              <a:avLst/>
            </a:prstGeom>
            <a:ln w="9525">
              <a:solidFill>
                <a:srgbClr val="002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C5FBDFAB-CBC3-4F37-9216-4BD285ED2C70}"/>
                </a:ext>
              </a:extLst>
            </p:cNvPr>
            <p:cNvCxnSpPr>
              <a:cxnSpLocks/>
            </p:cNvCxnSpPr>
            <p:nvPr/>
          </p:nvCxnSpPr>
          <p:spPr>
            <a:xfrm>
              <a:off x="158826" y="3051765"/>
              <a:ext cx="2004210" cy="0"/>
            </a:xfrm>
            <a:prstGeom prst="line">
              <a:avLst/>
            </a:prstGeom>
            <a:ln w="9525">
              <a:solidFill>
                <a:srgbClr val="002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F18EFFA8-5C0A-40E4-A21E-520A042843D1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58826" y="4190083"/>
              <a:ext cx="1986449" cy="4665"/>
            </a:xfrm>
            <a:prstGeom prst="line">
              <a:avLst/>
            </a:prstGeom>
            <a:ln w="9525">
              <a:solidFill>
                <a:srgbClr val="002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1DDB9742-CE72-4D7D-A00A-49B859C792C5}"/>
                </a:ext>
              </a:extLst>
            </p:cNvPr>
            <p:cNvCxnSpPr>
              <a:cxnSpLocks/>
            </p:cNvCxnSpPr>
            <p:nvPr/>
          </p:nvCxnSpPr>
          <p:spPr>
            <a:xfrm>
              <a:off x="2145276" y="765801"/>
              <a:ext cx="9927515" cy="0"/>
            </a:xfrm>
            <a:prstGeom prst="line">
              <a:avLst/>
            </a:prstGeom>
            <a:ln w="19050">
              <a:solidFill>
                <a:schemeClr val="bg1">
                  <a:lumMod val="9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EC3F2846-8FFE-4105-85FD-ED84C4DF90CA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2072790" y="754139"/>
              <a:ext cx="1" cy="5726572"/>
            </a:xfrm>
            <a:prstGeom prst="line">
              <a:avLst/>
            </a:prstGeom>
            <a:ln w="19050">
              <a:solidFill>
                <a:schemeClr val="bg1">
                  <a:lumMod val="9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39F1B77-8506-418C-A963-9E15D6B12B39}"/>
                </a:ext>
              </a:extLst>
            </p:cNvPr>
            <p:cNvCxnSpPr>
              <a:cxnSpLocks/>
            </p:cNvCxnSpPr>
            <p:nvPr/>
          </p:nvCxnSpPr>
          <p:spPr>
            <a:xfrm>
              <a:off x="4133303" y="754139"/>
              <a:ext cx="0" cy="5726572"/>
            </a:xfrm>
            <a:prstGeom prst="line">
              <a:avLst/>
            </a:prstGeom>
            <a:ln w="19050">
              <a:solidFill>
                <a:schemeClr val="bg1">
                  <a:lumMod val="9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D816E03C-96E4-445A-8248-DA0A69071450}"/>
                </a:ext>
              </a:extLst>
            </p:cNvPr>
            <p:cNvCxnSpPr>
              <a:cxnSpLocks/>
            </p:cNvCxnSpPr>
            <p:nvPr/>
          </p:nvCxnSpPr>
          <p:spPr>
            <a:xfrm>
              <a:off x="6118176" y="754139"/>
              <a:ext cx="0" cy="5726572"/>
            </a:xfrm>
            <a:prstGeom prst="line">
              <a:avLst/>
            </a:prstGeom>
            <a:ln w="19050">
              <a:solidFill>
                <a:schemeClr val="bg1">
                  <a:lumMod val="9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96DE0ED4-E323-44C8-863B-3FA41EB5068D}"/>
                </a:ext>
              </a:extLst>
            </p:cNvPr>
            <p:cNvCxnSpPr>
              <a:cxnSpLocks/>
            </p:cNvCxnSpPr>
            <p:nvPr/>
          </p:nvCxnSpPr>
          <p:spPr>
            <a:xfrm>
              <a:off x="8103047" y="739109"/>
              <a:ext cx="0" cy="5741601"/>
            </a:xfrm>
            <a:prstGeom prst="line">
              <a:avLst/>
            </a:prstGeom>
            <a:ln w="19050">
              <a:solidFill>
                <a:schemeClr val="bg1">
                  <a:lumMod val="9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D6553764-EB89-437A-9740-3719C92D070B}"/>
                </a:ext>
              </a:extLst>
            </p:cNvPr>
            <p:cNvCxnSpPr>
              <a:cxnSpLocks/>
            </p:cNvCxnSpPr>
            <p:nvPr/>
          </p:nvCxnSpPr>
          <p:spPr>
            <a:xfrm>
              <a:off x="10087920" y="754139"/>
              <a:ext cx="0" cy="5726572"/>
            </a:xfrm>
            <a:prstGeom prst="line">
              <a:avLst/>
            </a:prstGeom>
            <a:ln w="19050">
              <a:solidFill>
                <a:schemeClr val="bg1">
                  <a:lumMod val="9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EF546CB9-0C5F-46BF-8FDC-290BC7A9FD23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2145275" y="6480710"/>
              <a:ext cx="9927515" cy="15030"/>
            </a:xfrm>
            <a:prstGeom prst="line">
              <a:avLst/>
            </a:prstGeom>
            <a:ln w="19050">
              <a:solidFill>
                <a:schemeClr val="bg1">
                  <a:lumMod val="9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65C9ABF6-8640-4275-80B2-72F2EF28267D}"/>
                </a:ext>
              </a:extLst>
            </p:cNvPr>
            <p:cNvCxnSpPr>
              <a:cxnSpLocks/>
            </p:cNvCxnSpPr>
            <p:nvPr/>
          </p:nvCxnSpPr>
          <p:spPr>
            <a:xfrm>
              <a:off x="2145275" y="4194748"/>
              <a:ext cx="9943697" cy="0"/>
            </a:xfrm>
            <a:prstGeom prst="line">
              <a:avLst/>
            </a:prstGeom>
            <a:ln w="19050">
              <a:solidFill>
                <a:schemeClr val="bg1">
                  <a:lumMod val="9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802FA198-A68A-4BE9-9776-E08D1F122C08}"/>
                </a:ext>
              </a:extLst>
            </p:cNvPr>
            <p:cNvCxnSpPr>
              <a:cxnSpLocks/>
            </p:cNvCxnSpPr>
            <p:nvPr/>
          </p:nvCxnSpPr>
          <p:spPr>
            <a:xfrm>
              <a:off x="2145276" y="3051765"/>
              <a:ext cx="9927514" cy="1"/>
            </a:xfrm>
            <a:prstGeom prst="line">
              <a:avLst/>
            </a:prstGeom>
            <a:ln w="19050">
              <a:solidFill>
                <a:schemeClr val="bg1">
                  <a:lumMod val="9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E8D3D87D-0391-481D-BE56-520147ED5B4C}"/>
                </a:ext>
              </a:extLst>
            </p:cNvPr>
            <p:cNvCxnSpPr>
              <a:cxnSpLocks/>
            </p:cNvCxnSpPr>
            <p:nvPr/>
          </p:nvCxnSpPr>
          <p:spPr>
            <a:xfrm>
              <a:off x="2145276" y="1908783"/>
              <a:ext cx="9943696" cy="0"/>
            </a:xfrm>
            <a:prstGeom prst="line">
              <a:avLst/>
            </a:prstGeom>
            <a:ln w="19050">
              <a:solidFill>
                <a:schemeClr val="bg1">
                  <a:lumMod val="9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AD455D5E-684B-4666-AE4B-1A9F45EBC9A4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2129093" y="5337730"/>
              <a:ext cx="9943697" cy="0"/>
            </a:xfrm>
            <a:prstGeom prst="line">
              <a:avLst/>
            </a:prstGeom>
            <a:ln w="19050">
              <a:solidFill>
                <a:schemeClr val="bg1">
                  <a:lumMod val="9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84C3667C-471D-4DC0-B5C1-EB9DED6D62E9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2143698" y="761134"/>
              <a:ext cx="4733" cy="5734607"/>
            </a:xfrm>
            <a:prstGeom prst="line">
              <a:avLst/>
            </a:prstGeom>
            <a:ln w="9525">
              <a:solidFill>
                <a:srgbClr val="002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12F18DD-46B3-437A-9CB0-8D3BDB78578D}"/>
                </a:ext>
              </a:extLst>
            </p:cNvPr>
            <p:cNvCxnSpPr>
              <a:cxnSpLocks/>
            </p:cNvCxnSpPr>
            <p:nvPr userDrawn="1"/>
          </p:nvCxnSpPr>
          <p:spPr>
            <a:xfrm flipV="1">
              <a:off x="158826" y="5337730"/>
              <a:ext cx="1984872" cy="2"/>
            </a:xfrm>
            <a:prstGeom prst="line">
              <a:avLst/>
            </a:prstGeom>
            <a:ln w="9525">
              <a:solidFill>
                <a:srgbClr val="002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34B50C-3AE4-470D-A8BE-AB6E5256D266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7642366" y="783980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000</a:t>
            </a:r>
            <a:endParaRPr lang="en-NL"/>
          </a:p>
        </p:txBody>
      </p:sp>
      <p:sp>
        <p:nvSpPr>
          <p:cNvPr id="41" name="Text Placeholder 3">
            <a:extLst>
              <a:ext uri="{FF2B5EF4-FFF2-40B4-BE49-F238E27FC236}">
                <a16:creationId xmlns:a16="http://schemas.microsoft.com/office/drawing/2014/main" id="{81D7D81A-5DAF-4008-9725-D20DF4999378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642366" y="1913448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000</a:t>
            </a:r>
            <a:endParaRPr lang="en-NL"/>
          </a:p>
        </p:txBody>
      </p:sp>
      <p:sp>
        <p:nvSpPr>
          <p:cNvPr id="42" name="Text Placeholder 3">
            <a:extLst>
              <a:ext uri="{FF2B5EF4-FFF2-40B4-BE49-F238E27FC236}">
                <a16:creationId xmlns:a16="http://schemas.microsoft.com/office/drawing/2014/main" id="{42B67C0F-22C2-4C06-AB4E-302E718205F3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642366" y="3054199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000</a:t>
            </a:r>
            <a:endParaRPr lang="en-NL"/>
          </a:p>
        </p:txBody>
      </p:sp>
      <p:sp>
        <p:nvSpPr>
          <p:cNvPr id="43" name="Text Placeholder 3">
            <a:extLst>
              <a:ext uri="{FF2B5EF4-FFF2-40B4-BE49-F238E27FC236}">
                <a16:creationId xmlns:a16="http://schemas.microsoft.com/office/drawing/2014/main" id="{2E0FF53B-2B83-47AD-862E-CCEEC50D6C2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642366" y="4190083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000</a:t>
            </a:r>
            <a:endParaRPr lang="en-NL"/>
          </a:p>
        </p:txBody>
      </p:sp>
      <p:sp>
        <p:nvSpPr>
          <p:cNvPr id="45" name="Text Placeholder 3">
            <a:extLst>
              <a:ext uri="{FF2B5EF4-FFF2-40B4-BE49-F238E27FC236}">
                <a16:creationId xmlns:a16="http://schemas.microsoft.com/office/drawing/2014/main" id="{83D119C8-F392-4CF8-A729-FD7736DF1F8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642366" y="5340163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000</a:t>
            </a:r>
            <a:endParaRPr lang="en-NL"/>
          </a:p>
        </p:txBody>
      </p:sp>
      <p:sp>
        <p:nvSpPr>
          <p:cNvPr id="46" name="Text Placeholder 3">
            <a:extLst>
              <a:ext uri="{FF2B5EF4-FFF2-40B4-BE49-F238E27FC236}">
                <a16:creationId xmlns:a16="http://schemas.microsoft.com/office/drawing/2014/main" id="{27222490-0AFF-4C62-9930-EF5CE4A0B275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618407" y="783980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000</a:t>
            </a:r>
            <a:endParaRPr lang="en-NL"/>
          </a:p>
        </p:txBody>
      </p:sp>
      <p:sp>
        <p:nvSpPr>
          <p:cNvPr id="47" name="Text Placeholder 3">
            <a:extLst>
              <a:ext uri="{FF2B5EF4-FFF2-40B4-BE49-F238E27FC236}">
                <a16:creationId xmlns:a16="http://schemas.microsoft.com/office/drawing/2014/main" id="{43C18F82-4A70-4200-A130-3C4DF872D93B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9618407" y="1913448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000</a:t>
            </a:r>
            <a:endParaRPr lang="en-NL"/>
          </a:p>
        </p:txBody>
      </p:sp>
      <p:sp>
        <p:nvSpPr>
          <p:cNvPr id="48" name="Text Placeholder 3">
            <a:extLst>
              <a:ext uri="{FF2B5EF4-FFF2-40B4-BE49-F238E27FC236}">
                <a16:creationId xmlns:a16="http://schemas.microsoft.com/office/drawing/2014/main" id="{D3B2FD52-ADE9-4EF2-9014-70F6B6ABBE48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9618407" y="3054199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000</a:t>
            </a:r>
            <a:endParaRPr lang="en-NL"/>
          </a:p>
        </p:txBody>
      </p:sp>
      <p:sp>
        <p:nvSpPr>
          <p:cNvPr id="49" name="Text Placeholder 3">
            <a:extLst>
              <a:ext uri="{FF2B5EF4-FFF2-40B4-BE49-F238E27FC236}">
                <a16:creationId xmlns:a16="http://schemas.microsoft.com/office/drawing/2014/main" id="{21B87D4D-24CF-4D64-9F65-5A272E030D6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9618407" y="4190083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000</a:t>
            </a:r>
            <a:endParaRPr lang="en-NL"/>
          </a:p>
        </p:txBody>
      </p:sp>
      <p:sp>
        <p:nvSpPr>
          <p:cNvPr id="50" name="Text Placeholder 3">
            <a:extLst>
              <a:ext uri="{FF2B5EF4-FFF2-40B4-BE49-F238E27FC236}">
                <a16:creationId xmlns:a16="http://schemas.microsoft.com/office/drawing/2014/main" id="{D6CFFED0-313B-4E6F-91D1-1F31261E74D0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9618407" y="5340163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000</a:t>
            </a:r>
            <a:endParaRPr lang="en-NL"/>
          </a:p>
        </p:txBody>
      </p:sp>
      <p:sp>
        <p:nvSpPr>
          <p:cNvPr id="51" name="Text Placeholder 3">
            <a:extLst>
              <a:ext uri="{FF2B5EF4-FFF2-40B4-BE49-F238E27FC236}">
                <a16:creationId xmlns:a16="http://schemas.microsoft.com/office/drawing/2014/main" id="{B1F03145-8786-41CB-A201-967ABADE7BE7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1608954" y="768740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000</a:t>
            </a:r>
            <a:endParaRPr lang="en-NL"/>
          </a:p>
        </p:txBody>
      </p:sp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25A9C80A-4B7D-4864-8E72-1B1827564894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11608954" y="1913448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000</a:t>
            </a:r>
            <a:endParaRPr lang="en-NL"/>
          </a:p>
        </p:txBody>
      </p:sp>
      <p:sp>
        <p:nvSpPr>
          <p:cNvPr id="53" name="Text Placeholder 3">
            <a:extLst>
              <a:ext uri="{FF2B5EF4-FFF2-40B4-BE49-F238E27FC236}">
                <a16:creationId xmlns:a16="http://schemas.microsoft.com/office/drawing/2014/main" id="{857012E8-191F-4152-88C3-1D4A1DB027D4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11608954" y="3054199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000</a:t>
            </a:r>
            <a:endParaRPr lang="en-NL"/>
          </a:p>
        </p:txBody>
      </p:sp>
      <p:sp>
        <p:nvSpPr>
          <p:cNvPr id="54" name="Text Placeholder 3">
            <a:extLst>
              <a:ext uri="{FF2B5EF4-FFF2-40B4-BE49-F238E27FC236}">
                <a16:creationId xmlns:a16="http://schemas.microsoft.com/office/drawing/2014/main" id="{332DED0F-CFBD-420F-AC59-70B94D566AE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11608954" y="4190083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000</a:t>
            </a:r>
            <a:endParaRPr lang="en-NL"/>
          </a:p>
        </p:txBody>
      </p:sp>
      <p:sp>
        <p:nvSpPr>
          <p:cNvPr id="55" name="Text Placeholder 3">
            <a:extLst>
              <a:ext uri="{FF2B5EF4-FFF2-40B4-BE49-F238E27FC236}">
                <a16:creationId xmlns:a16="http://schemas.microsoft.com/office/drawing/2014/main" id="{C5A6D2EF-3301-425E-B5D6-B1981D5BBD90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11608954" y="5340163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000</a:t>
            </a:r>
            <a:endParaRPr lang="en-NL"/>
          </a:p>
        </p:txBody>
      </p:sp>
      <p:sp>
        <p:nvSpPr>
          <p:cNvPr id="56" name="Text Placeholder 3">
            <a:extLst>
              <a:ext uri="{FF2B5EF4-FFF2-40B4-BE49-F238E27FC236}">
                <a16:creationId xmlns:a16="http://schemas.microsoft.com/office/drawing/2014/main" id="{01B61037-9C44-4D14-94A4-B2524927A6E6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651500" y="768740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000</a:t>
            </a:r>
            <a:endParaRPr lang="en-NL"/>
          </a:p>
        </p:txBody>
      </p:sp>
      <p:sp>
        <p:nvSpPr>
          <p:cNvPr id="57" name="Text Placeholder 3">
            <a:extLst>
              <a:ext uri="{FF2B5EF4-FFF2-40B4-BE49-F238E27FC236}">
                <a16:creationId xmlns:a16="http://schemas.microsoft.com/office/drawing/2014/main" id="{4FD1DFCF-9740-4C6B-870D-DBC0A6A2336F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5651500" y="1913448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000</a:t>
            </a:r>
            <a:endParaRPr lang="en-NL"/>
          </a:p>
        </p:txBody>
      </p:sp>
      <p:sp>
        <p:nvSpPr>
          <p:cNvPr id="58" name="Text Placeholder 3">
            <a:extLst>
              <a:ext uri="{FF2B5EF4-FFF2-40B4-BE49-F238E27FC236}">
                <a16:creationId xmlns:a16="http://schemas.microsoft.com/office/drawing/2014/main" id="{ADE1B908-063A-49EB-AEFD-5F0F02076430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5651500" y="3054199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000</a:t>
            </a:r>
            <a:endParaRPr lang="en-NL"/>
          </a:p>
        </p:txBody>
      </p:sp>
      <p:sp>
        <p:nvSpPr>
          <p:cNvPr id="59" name="Text Placeholder 3">
            <a:extLst>
              <a:ext uri="{FF2B5EF4-FFF2-40B4-BE49-F238E27FC236}">
                <a16:creationId xmlns:a16="http://schemas.microsoft.com/office/drawing/2014/main" id="{4C80F7EE-0883-45C7-8AD0-109EEBA187D3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5651500" y="4190083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000</a:t>
            </a:r>
            <a:endParaRPr lang="en-NL"/>
          </a:p>
        </p:txBody>
      </p:sp>
      <p:sp>
        <p:nvSpPr>
          <p:cNvPr id="60" name="Text Placeholder 3">
            <a:extLst>
              <a:ext uri="{FF2B5EF4-FFF2-40B4-BE49-F238E27FC236}">
                <a16:creationId xmlns:a16="http://schemas.microsoft.com/office/drawing/2014/main" id="{5C12ACB3-B2F1-4740-A335-AEA0B1A5A4D1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5651500" y="5340163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000</a:t>
            </a:r>
            <a:endParaRPr lang="en-NL"/>
          </a:p>
        </p:txBody>
      </p:sp>
      <p:sp>
        <p:nvSpPr>
          <p:cNvPr id="61" name="Text Placeholder 3">
            <a:extLst>
              <a:ext uri="{FF2B5EF4-FFF2-40B4-BE49-F238E27FC236}">
                <a16:creationId xmlns:a16="http://schemas.microsoft.com/office/drawing/2014/main" id="{1A9F418E-4136-46A4-80EE-C45A9A10E844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3664731" y="768740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000</a:t>
            </a:r>
            <a:endParaRPr lang="en-NL"/>
          </a:p>
        </p:txBody>
      </p:sp>
      <p:sp>
        <p:nvSpPr>
          <p:cNvPr id="62" name="Text Placeholder 3">
            <a:extLst>
              <a:ext uri="{FF2B5EF4-FFF2-40B4-BE49-F238E27FC236}">
                <a16:creationId xmlns:a16="http://schemas.microsoft.com/office/drawing/2014/main" id="{D9458ADB-F228-452F-940D-767BF98C983D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664731" y="1913448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000</a:t>
            </a:r>
            <a:endParaRPr lang="en-NL"/>
          </a:p>
        </p:txBody>
      </p:sp>
      <p:sp>
        <p:nvSpPr>
          <p:cNvPr id="63" name="Text Placeholder 3">
            <a:extLst>
              <a:ext uri="{FF2B5EF4-FFF2-40B4-BE49-F238E27FC236}">
                <a16:creationId xmlns:a16="http://schemas.microsoft.com/office/drawing/2014/main" id="{F611DBCE-D443-4CB5-AB8D-B4E6F8E720E4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3664731" y="3054199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000</a:t>
            </a:r>
            <a:endParaRPr lang="en-NL"/>
          </a:p>
        </p:txBody>
      </p:sp>
      <p:sp>
        <p:nvSpPr>
          <p:cNvPr id="67" name="Text Placeholder 3">
            <a:extLst>
              <a:ext uri="{FF2B5EF4-FFF2-40B4-BE49-F238E27FC236}">
                <a16:creationId xmlns:a16="http://schemas.microsoft.com/office/drawing/2014/main" id="{BDE95B09-58AF-4B77-BD94-130F64FCA69F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3664731" y="4190083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000</a:t>
            </a:r>
            <a:endParaRPr lang="en-NL"/>
          </a:p>
        </p:txBody>
      </p:sp>
      <p:sp>
        <p:nvSpPr>
          <p:cNvPr id="68" name="Text Placeholder 3">
            <a:extLst>
              <a:ext uri="{FF2B5EF4-FFF2-40B4-BE49-F238E27FC236}">
                <a16:creationId xmlns:a16="http://schemas.microsoft.com/office/drawing/2014/main" id="{E02763A6-78D6-4A34-BC4A-D0A7A55158DE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3664731" y="5340163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000</a:t>
            </a:r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18746800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5/27/25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50664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タイトル スライド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6F958B-E452-3A48-B1FB-51E9CAADB8A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37931" y="259836"/>
            <a:ext cx="6781326" cy="2145678"/>
          </a:xfrm>
        </p:spPr>
        <p:txBody>
          <a:bodyPr anchor="t"/>
          <a:lstStyle>
            <a:lvl1pPr algn="l">
              <a:defRPr sz="5400" b="0" i="0" cap="none" baseline="0">
                <a:solidFill>
                  <a:schemeClr val="accent2"/>
                </a:solidFill>
                <a:latin typeface="ASICS Font 3.0" pitchFamily="2" charset="77"/>
              </a:defRPr>
            </a:lvl1pPr>
          </a:lstStyle>
          <a:p>
            <a:r>
              <a:rPr lang="en-US"/>
              <a:t>Presentation </a:t>
            </a:r>
            <a:br>
              <a:rPr lang="en-US"/>
            </a:br>
            <a:r>
              <a:rPr lang="en-US"/>
              <a:t>title here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8C2D9A-FD2D-874B-BE32-7F24F746D20E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337930" y="3114289"/>
            <a:ext cx="5796414" cy="480966"/>
          </a:xfrm>
        </p:spPr>
        <p:txBody>
          <a:bodyPr anchor="t">
            <a:noAutofit/>
          </a:bodyPr>
          <a:lstStyle>
            <a:lvl1pPr marL="0" indent="0" algn="l">
              <a:buNone/>
              <a:defRPr sz="2400" b="0" i="0">
                <a:solidFill>
                  <a:schemeClr val="accent6"/>
                </a:solidFill>
                <a:latin typeface="ASICS Font 3.0" pitchFamily="2" charset="77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Date Here</a:t>
            </a:r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8484939D-C001-244D-8ED0-77EB29702C9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893646" y="384923"/>
            <a:ext cx="5960422" cy="61128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3873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00" advClick="0"/>
    </mc:Choice>
    <mc:Fallback xmlns="">
      <p:transition spd="slow" advClick="0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 w/ picture – yellow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5913A7-1BD1-134A-BB0E-3D76124E4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1597" y="3923984"/>
            <a:ext cx="5921675" cy="2852737"/>
          </a:xfrm>
        </p:spPr>
        <p:txBody>
          <a:bodyPr vert="horz" lIns="91440" tIns="45720" rIns="0" bIns="45720" numCol="1" rtlCol="0" anchor="t">
            <a:noAutofit/>
          </a:bodyPr>
          <a:lstStyle>
            <a:lvl1pPr>
              <a:lnSpc>
                <a:spcPct val="100000"/>
              </a:lnSpc>
              <a:defRPr lang="en-GB" altLang="en-GB" sz="3600" b="0" i="0" dirty="0">
                <a:solidFill>
                  <a:schemeClr val="bg1"/>
                </a:solidFill>
                <a:latin typeface="ASICS Font 3.0" pitchFamily="2" charset="77"/>
              </a:defRPr>
            </a:lvl1pPr>
          </a:lstStyle>
          <a:p>
            <a:pPr lvl="0"/>
            <a:r>
              <a:rPr lang="en-GB" alt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0D6666-4C91-7B41-9288-855571FA41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91597" y="5210176"/>
            <a:ext cx="8912417" cy="1500187"/>
          </a:xfrm>
        </p:spPr>
        <p:txBody>
          <a:bodyPr vert="horz" lIns="91440" tIns="45720" rIns="91440" bIns="45720" numCol="1" rtlCol="0">
            <a:normAutofit/>
          </a:bodyPr>
          <a:lstStyle>
            <a:lvl1pPr>
              <a:lnSpc>
                <a:spcPct val="100000"/>
              </a:lnSpc>
              <a:defRPr lang="en-GB" altLang="en-GB" sz="1600" b="0" i="0" dirty="0" smtClean="0">
                <a:solidFill>
                  <a:schemeClr val="accent6"/>
                </a:solidFill>
                <a:latin typeface="ASICS Font 3.0" pitchFamily="2" charset="77"/>
              </a:defRPr>
            </a:lvl1pPr>
          </a:lstStyle>
          <a:p>
            <a:pPr lvl="0" algn="l"/>
            <a:r>
              <a:rPr lang="en-GB" altLang="en-GB"/>
              <a:t>Click to edit Master text styles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09033A48-9243-024A-B9DA-34231B0015E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3633788"/>
          </a:xfrm>
        </p:spPr>
        <p:txBody>
          <a:bodyPr numCol="1"/>
          <a:lstStyle>
            <a:lvl1pPr>
              <a:defRPr b="0" i="0">
                <a:latin typeface="ASICS Font 3.0" pitchFamily="2" charset="77"/>
              </a:defRPr>
            </a:lvl1pPr>
          </a:lstStyle>
          <a:p>
            <a:endParaRPr lang="en-GB" altLang="en-GB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3AEE1F1-0CC0-B24F-8F41-54C413F97760}"/>
              </a:ext>
            </a:extLst>
          </p:cNvPr>
          <p:cNvCxnSpPr>
            <a:cxnSpLocks/>
          </p:cNvCxnSpPr>
          <p:nvPr userDrawn="1"/>
        </p:nvCxnSpPr>
        <p:spPr>
          <a:xfrm>
            <a:off x="1762084" y="4005263"/>
            <a:ext cx="0" cy="1512668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10">
            <a:extLst>
              <a:ext uri="{FF2B5EF4-FFF2-40B4-BE49-F238E27FC236}">
                <a16:creationId xmlns:a16="http://schemas.microsoft.com/office/drawing/2014/main" id="{859CA4E7-DA9D-B745-A262-ED354CBF8DA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16154" y="3981200"/>
            <a:ext cx="496770" cy="333261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03E38E7-DF73-ED46-A7AC-16AF4FF65B0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618262" y="6079493"/>
            <a:ext cx="1333117" cy="509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4633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00" advClick="0"/>
    </mc:Choice>
    <mc:Fallback xmlns="">
      <p:transition spd="slow" advClick="0"/>
    </mc:Fallback>
  </mc:AlternateContent>
  <p:extLst>
    <p:ext uri="{DCECCB84-F9BA-43D5-87BE-67443E8EF086}">
      <p15:sldGuideLst xmlns:p15="http://schemas.microsoft.com/office/powerpoint/2012/main">
        <p15:guide id="1" pos="914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Section Header w/ picture – yellow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5913A7-1BD1-134A-BB0E-3D76124E4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1597" y="3923984"/>
            <a:ext cx="5921675" cy="2852737"/>
          </a:xfrm>
        </p:spPr>
        <p:txBody>
          <a:bodyPr vert="horz" lIns="91440" tIns="45720" rIns="0" bIns="45720" numCol="1" rtlCol="0" anchor="t">
            <a:noAutofit/>
          </a:bodyPr>
          <a:lstStyle>
            <a:lvl1pPr>
              <a:lnSpc>
                <a:spcPct val="100000"/>
              </a:lnSpc>
              <a:defRPr lang="en-GB" altLang="en-GB" sz="3600" b="0" i="0" dirty="0">
                <a:solidFill>
                  <a:schemeClr val="tx1"/>
                </a:solidFill>
                <a:latin typeface="ASICS Font 3.0" pitchFamily="2" charset="77"/>
              </a:defRPr>
            </a:lvl1pPr>
          </a:lstStyle>
          <a:p>
            <a:pPr lvl="0"/>
            <a:r>
              <a:rPr lang="en-GB" alt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0D6666-4C91-7B41-9288-855571FA41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91597" y="5210176"/>
            <a:ext cx="8912417" cy="1500187"/>
          </a:xfrm>
        </p:spPr>
        <p:txBody>
          <a:bodyPr vert="horz" lIns="91440" tIns="45720" rIns="91440" bIns="45720" numCol="1" rtlCol="0">
            <a:normAutofit/>
          </a:bodyPr>
          <a:lstStyle>
            <a:lvl1pPr>
              <a:lnSpc>
                <a:spcPct val="100000"/>
              </a:lnSpc>
              <a:defRPr lang="en-GB" altLang="en-GB" sz="1600" b="0" i="0" dirty="0" smtClean="0">
                <a:solidFill>
                  <a:srgbClr val="1F2564"/>
                </a:solidFill>
                <a:latin typeface="ASICS Font 3.0" pitchFamily="2" charset="77"/>
              </a:defRPr>
            </a:lvl1pPr>
          </a:lstStyle>
          <a:p>
            <a:pPr lvl="0" algn="l"/>
            <a:r>
              <a:rPr lang="en-GB" altLang="en-GB"/>
              <a:t>Click to edit Master text styles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09033A48-9243-024A-B9DA-34231B0015E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3633788"/>
          </a:xfrm>
        </p:spPr>
        <p:txBody>
          <a:bodyPr numCol="1"/>
          <a:lstStyle>
            <a:lvl1pPr>
              <a:defRPr b="0" i="0">
                <a:latin typeface="ASICS Font 3.0" pitchFamily="2" charset="77"/>
              </a:defRPr>
            </a:lvl1pPr>
          </a:lstStyle>
          <a:p>
            <a:endParaRPr lang="en-GB" alt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244BE98-2662-5146-A6B9-2EA200C86F3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15933" y="3976974"/>
            <a:ext cx="496769" cy="3332612"/>
          </a:xfrm>
          <a:prstGeom prst="rect">
            <a:avLst/>
          </a:prstGeom>
        </p:spPr>
      </p:pic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3AEE1F1-0CC0-B24F-8F41-54C413F97760}"/>
              </a:ext>
            </a:extLst>
          </p:cNvPr>
          <p:cNvCxnSpPr>
            <a:cxnSpLocks/>
          </p:cNvCxnSpPr>
          <p:nvPr userDrawn="1"/>
        </p:nvCxnSpPr>
        <p:spPr>
          <a:xfrm>
            <a:off x="1762084" y="4005263"/>
            <a:ext cx="0" cy="1512668"/>
          </a:xfrm>
          <a:prstGeom prst="line">
            <a:avLst/>
          </a:prstGeom>
          <a:ln w="25400">
            <a:solidFill>
              <a:srgbClr val="1F256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7298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00" advClick="0"/>
    </mc:Choice>
    <mc:Fallback xmlns="">
      <p:transition spd="slow" advClick="0"/>
    </mc:Fallback>
  </mc:AlternateContent>
  <p:extLst>
    <p:ext uri="{DCECCB84-F9BA-43D5-87BE-67443E8EF086}">
      <p15:sldGuideLst xmlns:p15="http://schemas.microsoft.com/office/powerpoint/2012/main">
        <p15:guide id="1" pos="914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 w/ picture – yellow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5913A7-1BD1-134A-BB0E-3D76124E4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1597" y="3923984"/>
            <a:ext cx="5921675" cy="2852737"/>
          </a:xfrm>
        </p:spPr>
        <p:txBody>
          <a:bodyPr vert="horz" lIns="91440" tIns="45720" rIns="0" bIns="45720" numCol="1" rtlCol="0" anchor="t">
            <a:noAutofit/>
          </a:bodyPr>
          <a:lstStyle>
            <a:lvl1pPr>
              <a:lnSpc>
                <a:spcPct val="100000"/>
              </a:lnSpc>
              <a:defRPr lang="en-GB" altLang="en-GB" sz="3600" b="0" i="0" dirty="0">
                <a:solidFill>
                  <a:schemeClr val="tx1"/>
                </a:solidFill>
                <a:latin typeface="ASICS Font 3.0" pitchFamily="2" charset="77"/>
              </a:defRPr>
            </a:lvl1pPr>
          </a:lstStyle>
          <a:p>
            <a:pPr lvl="0"/>
            <a:r>
              <a:rPr lang="en-GB" alt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0D6666-4C91-7B41-9288-855571FA41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91597" y="5210176"/>
            <a:ext cx="8630775" cy="1500187"/>
          </a:xfrm>
        </p:spPr>
        <p:txBody>
          <a:bodyPr vert="horz" lIns="91440" tIns="45720" rIns="91440" bIns="45720" numCol="1" rtlCol="0">
            <a:normAutofit/>
          </a:bodyPr>
          <a:lstStyle>
            <a:lvl1pPr>
              <a:lnSpc>
                <a:spcPct val="100000"/>
              </a:lnSpc>
              <a:defRPr lang="en-GB" altLang="en-GB" sz="1600" b="0" i="0" dirty="0" smtClean="0">
                <a:solidFill>
                  <a:srgbClr val="1F2564"/>
                </a:solidFill>
                <a:latin typeface="ASICS Font 3.0" pitchFamily="2" charset="77"/>
              </a:defRPr>
            </a:lvl1pPr>
          </a:lstStyle>
          <a:p>
            <a:pPr lvl="0" algn="l"/>
            <a:r>
              <a:rPr lang="en-GB" altLang="en-GB"/>
              <a:t>Click to edit Master text styles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09033A48-9243-024A-B9DA-34231B0015E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3633788"/>
          </a:xfrm>
        </p:spPr>
        <p:txBody>
          <a:bodyPr numCol="1"/>
          <a:lstStyle>
            <a:lvl1pPr>
              <a:defRPr b="0" i="0">
                <a:latin typeface="ASICS Font 3.0" pitchFamily="2" charset="77"/>
              </a:defRPr>
            </a:lvl1pPr>
          </a:lstStyle>
          <a:p>
            <a:endParaRPr lang="en-GB" alt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244BE98-2662-5146-A6B9-2EA200C86F3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15933" y="3976974"/>
            <a:ext cx="496769" cy="3332612"/>
          </a:xfrm>
          <a:prstGeom prst="rect">
            <a:avLst/>
          </a:prstGeom>
        </p:spPr>
      </p:pic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3AEE1F1-0CC0-B24F-8F41-54C413F97760}"/>
              </a:ext>
            </a:extLst>
          </p:cNvPr>
          <p:cNvCxnSpPr>
            <a:cxnSpLocks/>
          </p:cNvCxnSpPr>
          <p:nvPr userDrawn="1"/>
        </p:nvCxnSpPr>
        <p:spPr>
          <a:xfrm>
            <a:off x="1762084" y="4005263"/>
            <a:ext cx="0" cy="1512668"/>
          </a:xfrm>
          <a:prstGeom prst="line">
            <a:avLst/>
          </a:prstGeom>
          <a:ln w="25400">
            <a:solidFill>
              <a:srgbClr val="1F256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5557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00" advClick="0"/>
    </mc:Choice>
    <mc:Fallback xmlns="">
      <p:transition spd="slow" advClick="0"/>
    </mc:Fallback>
  </mc:AlternateContent>
  <p:extLst>
    <p:ext uri="{DCECCB84-F9BA-43D5-87BE-67443E8EF086}">
      <p15:sldGuideLst xmlns:p15="http://schemas.microsoft.com/office/powerpoint/2012/main">
        <p15:guide id="1" pos="914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on Header w/ picture – yellow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5913A7-1BD1-134A-BB0E-3D76124E4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1597" y="3923984"/>
            <a:ext cx="5921675" cy="2852737"/>
          </a:xfrm>
        </p:spPr>
        <p:txBody>
          <a:bodyPr vert="horz" lIns="91440" tIns="45720" rIns="0" bIns="45720" numCol="1" rtlCol="0" anchor="t">
            <a:noAutofit/>
          </a:bodyPr>
          <a:lstStyle>
            <a:lvl1pPr>
              <a:lnSpc>
                <a:spcPct val="100000"/>
              </a:lnSpc>
              <a:defRPr lang="en-GB" altLang="en-GB" sz="3600" b="0" i="0" dirty="0">
                <a:solidFill>
                  <a:schemeClr val="tx1"/>
                </a:solidFill>
                <a:latin typeface="ASICS Font 3.0" pitchFamily="2" charset="77"/>
              </a:defRPr>
            </a:lvl1pPr>
          </a:lstStyle>
          <a:p>
            <a:pPr lvl="0"/>
            <a:r>
              <a:rPr lang="en-GB" alt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0D6666-4C91-7B41-9288-855571FA41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91598" y="5210176"/>
            <a:ext cx="8641725" cy="1500187"/>
          </a:xfrm>
        </p:spPr>
        <p:txBody>
          <a:bodyPr vert="horz" lIns="91440" tIns="45720" rIns="91440" bIns="45720" numCol="1" rtlCol="0">
            <a:normAutofit/>
          </a:bodyPr>
          <a:lstStyle>
            <a:lvl1pPr>
              <a:lnSpc>
                <a:spcPct val="100000"/>
              </a:lnSpc>
              <a:defRPr lang="en-GB" altLang="en-GB" sz="1600" b="0" i="0" dirty="0" smtClean="0">
                <a:solidFill>
                  <a:srgbClr val="1F2564"/>
                </a:solidFill>
                <a:latin typeface="ASICS Font 3.0" pitchFamily="2" charset="77"/>
              </a:defRPr>
            </a:lvl1pPr>
          </a:lstStyle>
          <a:p>
            <a:pPr lvl="0" algn="l"/>
            <a:r>
              <a:rPr lang="en-GB" altLang="en-GB"/>
              <a:t>Click to edit Master text styles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09033A48-9243-024A-B9DA-34231B0015E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-1070"/>
            <a:ext cx="12192000" cy="3633788"/>
          </a:xfrm>
        </p:spPr>
        <p:txBody>
          <a:bodyPr numCol="1"/>
          <a:lstStyle>
            <a:lvl1pPr>
              <a:defRPr b="0" i="0">
                <a:latin typeface="ASICS Font 3.0" pitchFamily="2" charset="77"/>
              </a:defRPr>
            </a:lvl1pPr>
          </a:lstStyle>
          <a:p>
            <a:endParaRPr lang="en-GB" alt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AB41B09-6FC0-4058-8509-FDA289C47EF8}"/>
              </a:ext>
            </a:extLst>
          </p:cNvPr>
          <p:cNvSpPr txBox="1"/>
          <p:nvPr userDrawn="1"/>
        </p:nvSpPr>
        <p:spPr>
          <a:xfrm>
            <a:off x="1199343" y="3920839"/>
            <a:ext cx="359334" cy="18324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nl-NL" sz="1100" b="1" i="0" u="none" strike="noStrike" kern="1200" cap="none" spc="0" normalizeH="0" baseline="0" noProof="0">
                <a:ln>
                  <a:noFill/>
                </a:ln>
                <a:solidFill>
                  <a:srgbClr val="011E61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+mn-cs"/>
              </a:rPr>
              <a:t>R</a:t>
            </a: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nl-NL" sz="1100" b="1" i="0" u="none" strike="noStrike" kern="1200" cap="none" spc="0" normalizeH="0" baseline="0" noProof="0">
                <a:ln>
                  <a:noFill/>
                </a:ln>
                <a:solidFill>
                  <a:srgbClr val="011E61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+mn-cs"/>
              </a:rPr>
              <a:t>U</a:t>
            </a: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nl-NL" sz="1100" b="1" i="0" u="none" strike="noStrike" kern="1200" cap="none" spc="0" normalizeH="0" baseline="0" noProof="0">
                <a:ln>
                  <a:noFill/>
                </a:ln>
                <a:solidFill>
                  <a:srgbClr val="011E61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+mn-cs"/>
              </a:rPr>
              <a:t>N</a:t>
            </a: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nl-NL" sz="1100" b="1" i="0" u="none" strike="noStrike" kern="1200" cap="none" spc="0" normalizeH="0" baseline="0" noProof="0">
                <a:ln>
                  <a:noFill/>
                </a:ln>
                <a:solidFill>
                  <a:srgbClr val="011E61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+mn-cs"/>
              </a:rPr>
              <a:t>N</a:t>
            </a: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nl-NL" sz="1100" b="1" i="0" u="none" strike="noStrike" kern="1200" cap="none" spc="0" normalizeH="0" baseline="0" noProof="0">
                <a:ln>
                  <a:noFill/>
                </a:ln>
                <a:solidFill>
                  <a:srgbClr val="011E61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+mn-cs"/>
              </a:rPr>
              <a:t>I</a:t>
            </a: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nl-NL" sz="1100" b="1" i="0" u="none" strike="noStrike" kern="1200" cap="none" spc="0" normalizeH="0" baseline="0" noProof="0">
                <a:ln>
                  <a:noFill/>
                </a:ln>
                <a:solidFill>
                  <a:srgbClr val="011E61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+mn-cs"/>
              </a:rPr>
              <a:t>N</a:t>
            </a: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nl-NL" sz="1100" b="1" i="0" u="none" strike="noStrike" kern="1200" cap="none" spc="0" normalizeH="0" baseline="0" noProof="0">
                <a:ln>
                  <a:noFill/>
                </a:ln>
                <a:solidFill>
                  <a:srgbClr val="011E61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+mn-cs"/>
              </a:rPr>
              <a:t>G</a:t>
            </a:r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FD8B4C39-9D05-47A4-816E-CC6ACFE8816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84093" y="4147499"/>
            <a:ext cx="135569" cy="1220117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B17A2E7-6FFB-4647-9B18-4C4E96B8EC6D}"/>
              </a:ext>
            </a:extLst>
          </p:cNvPr>
          <p:cNvCxnSpPr>
            <a:cxnSpLocks/>
          </p:cNvCxnSpPr>
          <p:nvPr userDrawn="1"/>
        </p:nvCxnSpPr>
        <p:spPr>
          <a:xfrm>
            <a:off x="1605861" y="3923984"/>
            <a:ext cx="0" cy="189067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607548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00" advClick="0"/>
    </mc:Choice>
    <mc:Fallback xmlns="">
      <p:transition spd="slow" advClick="0"/>
    </mc:Fallback>
  </mc:AlternateContent>
  <p:extLst>
    <p:ext uri="{DCECCB84-F9BA-43D5-87BE-67443E8EF086}">
      <p15:sldGuideLst xmlns:p15="http://schemas.microsoft.com/office/powerpoint/2012/main">
        <p15:guide id="1" pos="914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lain Text Slide – blu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608CC947-545E-B54A-8257-28D2939B6D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6762" y="620713"/>
            <a:ext cx="10612051" cy="1296578"/>
          </a:xfrm>
        </p:spPr>
        <p:txBody>
          <a:bodyPr lIns="0" tIns="0" bIns="0" numCol="1" anchor="t">
            <a:normAutofit/>
          </a:bodyPr>
          <a:lstStyle>
            <a:lvl1pPr algn="l">
              <a:lnSpc>
                <a:spcPct val="100000"/>
              </a:lnSpc>
              <a:defRPr sz="3200" b="0" i="0">
                <a:solidFill>
                  <a:schemeClr val="tx1"/>
                </a:solidFill>
                <a:latin typeface="ASICS Font 3.0" pitchFamily="2" charset="77"/>
              </a:defRPr>
            </a:lvl1pPr>
          </a:lstStyle>
          <a:p>
            <a:r>
              <a:rPr lang="en-GB" altLang="en-GB"/>
              <a:t>Click to edit Master title style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C7EB6B74-E252-0748-95A7-47C8F5D9E9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6764" y="2020472"/>
            <a:ext cx="10612048" cy="3666456"/>
          </a:xfrm>
        </p:spPr>
        <p:txBody>
          <a:bodyPr lIns="0" tIns="0" bIns="0" numCol="1" spcCol="360000"/>
          <a:lstStyle>
            <a:lvl1pPr>
              <a:lnSpc>
                <a:spcPct val="100000"/>
              </a:lnSpc>
              <a:defRPr sz="1400" b="0" i="0">
                <a:latin typeface="ASICS Font 3.0" pitchFamily="2" charset="77"/>
              </a:defRPr>
            </a:lvl1pPr>
          </a:lstStyle>
          <a:p>
            <a:pPr lvl="0"/>
            <a:r>
              <a:rPr lang="en-GB" altLang="en-GB"/>
              <a:t>Click to edit Master text styles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45A934F-F722-8641-B5AB-5363AC01152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CC6782-A7C1-AE43-BED6-519E5FEDBE2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1832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00" advClick="0"/>
    </mc:Choice>
    <mc:Fallback xmlns="">
      <p:transition spd="slow" advClick="0"/>
    </mc:Fallback>
  </mc:AlternateContent>
  <p:extLst>
    <p:ext uri="{DCECCB84-F9BA-43D5-87BE-67443E8EF086}">
      <p15:sldGuideLst xmlns:p15="http://schemas.microsoft.com/office/powerpoint/2012/main">
        <p15:guide id="1" pos="7355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lain Text Slide – gree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1A7BB818-CFF7-9F47-9700-FA03070923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6764" y="2020472"/>
            <a:ext cx="10612048" cy="3666456"/>
          </a:xfrm>
        </p:spPr>
        <p:txBody>
          <a:bodyPr lIns="0" tIns="0" bIns="0" numCol="1" spcCol="360000"/>
          <a:lstStyle>
            <a:lvl1pPr>
              <a:lnSpc>
                <a:spcPct val="100000"/>
              </a:lnSpc>
              <a:defRPr sz="1400" b="0" i="0">
                <a:latin typeface="ASICS Font 3.0" pitchFamily="2" charset="77"/>
              </a:defRPr>
            </a:lvl1pPr>
          </a:lstStyle>
          <a:p>
            <a:pPr lvl="0"/>
            <a:r>
              <a:rPr lang="en-GB" altLang="en-GB"/>
              <a:t>Click to edit Master text styles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CC3A03B-7A97-4846-81BC-FFF8FA858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6762" y="620713"/>
            <a:ext cx="10612051" cy="1296578"/>
          </a:xfrm>
        </p:spPr>
        <p:txBody>
          <a:bodyPr lIns="0" tIns="0" bIns="0" numCol="1" anchor="t">
            <a:normAutofit/>
          </a:bodyPr>
          <a:lstStyle>
            <a:lvl1pPr algn="l">
              <a:lnSpc>
                <a:spcPct val="100000"/>
              </a:lnSpc>
              <a:defRPr sz="3200" b="0" i="0">
                <a:solidFill>
                  <a:schemeClr val="tx1"/>
                </a:solidFill>
                <a:latin typeface="ASICS Font 3.0" pitchFamily="2" charset="77"/>
              </a:defRPr>
            </a:lvl1pPr>
          </a:lstStyle>
          <a:p>
            <a:r>
              <a:rPr lang="en-GB" altLang="en-GB"/>
              <a:t>Click to edit Master title style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29B6950-02FB-C14C-B293-A3437357A40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CC6782-A7C1-AE43-BED6-519E5FEDBE2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0692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00" advClick="0"/>
    </mc:Choice>
    <mc:Fallback xmlns="">
      <p:transition spd="slow" advClick="0"/>
    </mc:Fallback>
  </mc:AlternateContent>
  <p:extLst>
    <p:ext uri="{DCECCB84-F9BA-43D5-87BE-67443E8EF086}">
      <p15:sldGuideLst xmlns:p15="http://schemas.microsoft.com/office/powerpoint/2012/main">
        <p15:guide id="1" pos="7355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lain Text Slide – blu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7DB73483-96E4-934E-BFCC-40D3821267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6764" y="2020472"/>
            <a:ext cx="10612048" cy="3666456"/>
          </a:xfrm>
        </p:spPr>
        <p:txBody>
          <a:bodyPr lIns="0" tIns="0" bIns="0" numCol="1" spcCol="360000"/>
          <a:lstStyle>
            <a:lvl1pPr>
              <a:lnSpc>
                <a:spcPct val="100000"/>
              </a:lnSpc>
              <a:defRPr sz="1400" b="0" i="0">
                <a:latin typeface="ASICS Font 3.0" pitchFamily="2" charset="77"/>
              </a:defRPr>
            </a:lvl1pPr>
          </a:lstStyle>
          <a:p>
            <a:pPr lvl="0"/>
            <a:r>
              <a:rPr lang="en-GB" altLang="en-GB"/>
              <a:t>Click to edit Master text styles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D8FDD490-B14C-644B-BFFF-B75DFEA6F2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6762" y="620713"/>
            <a:ext cx="10612051" cy="1296578"/>
          </a:xfrm>
        </p:spPr>
        <p:txBody>
          <a:bodyPr lIns="0" tIns="0" bIns="0" numCol="1" anchor="t">
            <a:normAutofit/>
          </a:bodyPr>
          <a:lstStyle>
            <a:lvl1pPr algn="l">
              <a:lnSpc>
                <a:spcPct val="100000"/>
              </a:lnSpc>
              <a:defRPr sz="3200" b="0" i="0">
                <a:solidFill>
                  <a:schemeClr val="tx1"/>
                </a:solidFill>
                <a:latin typeface="ASICS Font 3.0" pitchFamily="2" charset="77"/>
              </a:defRPr>
            </a:lvl1pPr>
          </a:lstStyle>
          <a:p>
            <a:r>
              <a:rPr lang="en-GB" altLang="en-GB"/>
              <a:t>Click to edit Master title style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A9B3EEA-3753-4145-BE67-A5361B72049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CC6782-A7C1-AE43-BED6-519E5FEDBE2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6492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00" advClick="0"/>
    </mc:Choice>
    <mc:Fallback xmlns="">
      <p:transition spd="slow" advClick="0"/>
    </mc:Fallback>
  </mc:AlternateContent>
  <p:extLst>
    <p:ext uri="{DCECCB84-F9BA-43D5-87BE-67443E8EF086}">
      <p15:sldGuideLst xmlns:p15="http://schemas.microsoft.com/office/powerpoint/2012/main">
        <p15:guide id="1" pos="7355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タイトルとテキスト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288B6EC4-1719-AF4F-9B4F-FB51C765D35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31678" y="324875"/>
            <a:ext cx="5764322" cy="1603931"/>
          </a:xfrm>
        </p:spPr>
        <p:txBody>
          <a:bodyPr anchor="t"/>
          <a:lstStyle>
            <a:lvl1pPr>
              <a:defRPr sz="3200" b="0" i="0" cap="none" baseline="0">
                <a:solidFill>
                  <a:schemeClr val="tx1"/>
                </a:solidFill>
                <a:latin typeface="ASICS Font 3.0" pitchFamily="2" charset="77"/>
              </a:defRPr>
            </a:lvl1pPr>
          </a:lstStyle>
          <a:p>
            <a:r>
              <a:rPr lang="en-US"/>
              <a:t>Content title here</a:t>
            </a:r>
          </a:p>
        </p:txBody>
      </p:sp>
      <p:sp>
        <p:nvSpPr>
          <p:cNvPr id="6" name="Text Placeholder 12">
            <a:extLst>
              <a:ext uri="{FF2B5EF4-FFF2-40B4-BE49-F238E27FC236}">
                <a16:creationId xmlns:a16="http://schemas.microsoft.com/office/drawing/2014/main" id="{161E4BD9-3690-1143-B57E-7B178C7EE11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31788" y="2142778"/>
            <a:ext cx="5764213" cy="4238972"/>
          </a:xfrm>
        </p:spPr>
        <p:txBody>
          <a:bodyPr>
            <a:noAutofit/>
          </a:bodyPr>
          <a:lstStyle>
            <a:lvl1pPr>
              <a:buNone/>
              <a:defRPr b="0" i="0">
                <a:latin typeface="ASICS Font 3.0" pitchFamily="2" charset="77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GB" altLang="ja-JP"/>
              <a:t>Click to edit master text styles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8FBF4C3-CDA1-114A-AACD-6690F523D37B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30CC6782-A7C1-AE43-BED6-519E5FEDBE2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6100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00" advClick="0"/>
    </mc:Choice>
    <mc:Fallback xmlns="">
      <p:transition spd="slow" advClick="0"/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タイトルのみ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288B6EC4-1719-AF4F-9B4F-FB51C765D35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31678" y="324875"/>
            <a:ext cx="5764322" cy="1603931"/>
          </a:xfrm>
        </p:spPr>
        <p:txBody>
          <a:bodyPr anchor="t"/>
          <a:lstStyle>
            <a:lvl1pPr>
              <a:defRPr sz="3200" b="0" i="0" cap="none" baseline="0">
                <a:solidFill>
                  <a:schemeClr val="tx1"/>
                </a:solidFill>
                <a:latin typeface="ASICS Font 3.0" pitchFamily="2" charset="77"/>
              </a:defRPr>
            </a:lvl1pPr>
          </a:lstStyle>
          <a:p>
            <a:r>
              <a:rPr lang="en-US"/>
              <a:t>Content title here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F3A8861-2968-6F46-871A-02C3D1D73A1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CC6782-A7C1-AE43-BED6-519E5FEDBE2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768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00" advClick="0"/>
    </mc:Choice>
    <mc:Fallback xmlns="">
      <p:transition spd="slow" advClick="0"/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">
    <p:bg>
      <p:bgPr>
        <a:solidFill>
          <a:srgbClr val="E5E5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0569B6-AB26-DD4D-8FDE-9684CEBAF99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18218" y="283876"/>
            <a:ext cx="5777782" cy="1962936"/>
          </a:xfrm>
        </p:spPr>
        <p:txBody>
          <a:bodyPr anchor="t"/>
          <a:lstStyle>
            <a:lvl1pPr>
              <a:defRPr sz="5400" b="0" i="0" cap="none" baseline="0">
                <a:latin typeface="ASICS Font 3.0" pitchFamily="2" charset="77"/>
              </a:defRPr>
            </a:lvl1pPr>
          </a:lstStyle>
          <a:p>
            <a:r>
              <a:rPr lang="en-US"/>
              <a:t>Divider title here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78056D-12D4-4747-A63E-85C10A5EED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80549" y="244865"/>
            <a:ext cx="753833" cy="365125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tx1"/>
                </a:solidFill>
                <a:latin typeface="ASICS Font 3.0" pitchFamily="2" charset="77"/>
              </a:defRPr>
            </a:lvl1pPr>
          </a:lstStyle>
          <a:p>
            <a:fld id="{30CC6782-A7C1-AE43-BED6-519E5FEDBE2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4077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00" advClick="0"/>
    </mc:Choice>
    <mc:Fallback xmlns="">
      <p:transition spd="slow" advClick="0"/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Divider Slide">
    <p:bg>
      <p:bgPr>
        <a:solidFill>
          <a:srgbClr val="EBF5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0569B6-AB26-DD4D-8FDE-9684CEBAF99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18218" y="283876"/>
            <a:ext cx="5777782" cy="1962936"/>
          </a:xfrm>
        </p:spPr>
        <p:txBody>
          <a:bodyPr anchor="t"/>
          <a:lstStyle>
            <a:lvl1pPr>
              <a:defRPr sz="5400" b="0" i="0" cap="none" baseline="0">
                <a:latin typeface="ASICS Font 3.0" pitchFamily="2" charset="77"/>
              </a:defRPr>
            </a:lvl1pPr>
          </a:lstStyle>
          <a:p>
            <a:r>
              <a:rPr lang="en-US"/>
              <a:t>Divider title here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78056D-12D4-4747-A63E-85C10A5EED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80549" y="244865"/>
            <a:ext cx="753833" cy="365125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tx1"/>
                </a:solidFill>
                <a:latin typeface="ASICS Font 3.0" pitchFamily="2" charset="77"/>
              </a:defRPr>
            </a:lvl1pPr>
          </a:lstStyle>
          <a:p>
            <a:fld id="{30CC6782-A7C1-AE43-BED6-519E5FEDBE2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4746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00" advClick="0"/>
    </mc:Choice>
    <mc:Fallback xmlns="">
      <p:transition spd="slow" advClick="0"/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Divider Slid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0569B6-AB26-DD4D-8FDE-9684CEBAF99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18218" y="283876"/>
            <a:ext cx="5777782" cy="1962936"/>
          </a:xfrm>
          <a:noFill/>
        </p:spPr>
        <p:txBody>
          <a:bodyPr anchor="t"/>
          <a:lstStyle>
            <a:lvl1pPr>
              <a:defRPr sz="5400" b="0" i="0" cap="none" baseline="0">
                <a:solidFill>
                  <a:schemeClr val="bg2"/>
                </a:solidFill>
                <a:latin typeface="ASICS Font 3.0" pitchFamily="2" charset="77"/>
              </a:defRPr>
            </a:lvl1pPr>
          </a:lstStyle>
          <a:p>
            <a:r>
              <a:rPr lang="en-US"/>
              <a:t>Divider title here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78056D-12D4-4747-A63E-85C10A5EED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80549" y="244865"/>
            <a:ext cx="753833" cy="365125"/>
          </a:xfrm>
          <a:prstGeom prst="rect">
            <a:avLst/>
          </a:prstGeom>
        </p:spPr>
        <p:txBody>
          <a:bodyPr/>
          <a:lstStyle>
            <a:lvl1pPr>
              <a:defRPr b="0" i="0">
                <a:solidFill>
                  <a:schemeClr val="bg2"/>
                </a:solidFill>
                <a:latin typeface="ASICS Font 3.0" pitchFamily="2" charset="77"/>
              </a:defRPr>
            </a:lvl1pPr>
          </a:lstStyle>
          <a:p>
            <a:fld id="{30CC6782-A7C1-AE43-BED6-519E5FEDBE2C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8BC7BC4-C685-F841-82CB-A399A376442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618262" y="6079493"/>
            <a:ext cx="1333117" cy="509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0693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00" advClick="0"/>
    </mc:Choice>
    <mc:Fallback xmlns="">
      <p:transition spd="slow" advClick="0"/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Images and Captions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60EF19-DDF1-3D49-97C7-6227A94EBB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80549" y="244865"/>
            <a:ext cx="753833" cy="365125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ASICS Font 3.0" pitchFamily="2" charset="77"/>
              </a:defRPr>
            </a:lvl1pPr>
          </a:lstStyle>
          <a:p>
            <a:fld id="{30CC6782-A7C1-AE43-BED6-519E5FEDBE2C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9DB1D9-5AEF-FF4E-AAC6-57369D760B2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31678" y="324875"/>
            <a:ext cx="5764322" cy="1603931"/>
          </a:xfrm>
        </p:spPr>
        <p:txBody>
          <a:bodyPr anchor="t"/>
          <a:lstStyle>
            <a:lvl1pPr>
              <a:defRPr sz="3200" b="0" i="0" cap="none" baseline="0">
                <a:solidFill>
                  <a:schemeClr val="tx1"/>
                </a:solidFill>
                <a:latin typeface="ASICS Font 3.0" pitchFamily="2" charset="77"/>
              </a:defRPr>
            </a:lvl1pPr>
          </a:lstStyle>
          <a:p>
            <a:r>
              <a:rPr lang="en-US"/>
              <a:t>Content title here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8A2A437A-8C9D-E240-BFC0-087B6BA6A341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31788" y="5032714"/>
            <a:ext cx="3440112" cy="647335"/>
          </a:xfrm>
        </p:spPr>
        <p:txBody>
          <a:bodyPr>
            <a:noAutofit/>
          </a:bodyPr>
          <a:lstStyle>
            <a:lvl1pPr>
              <a:buNone/>
              <a:defRPr b="0" i="0">
                <a:latin typeface="ASICS Font 3.0" pitchFamily="2" charset="77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GB" altLang="ja-JP"/>
              <a:t>Click to edit Master text styles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BA1A0A70-0185-0744-8591-93709018F555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472183" y="2143126"/>
            <a:ext cx="3299718" cy="2786063"/>
          </a:xfrm>
        </p:spPr>
        <p:txBody>
          <a:bodyPr/>
          <a:lstStyle>
            <a:lvl1pPr>
              <a:defRPr b="0" i="0">
                <a:latin typeface="ASICS Font 3.0" pitchFamily="2" charset="77"/>
              </a:defRPr>
            </a:lvl1pPr>
          </a:lstStyle>
          <a:p>
            <a:r>
              <a:rPr lang="en-GB" altLang="ja-JP"/>
              <a:t>Click icon to add picture</a:t>
            </a:r>
            <a:endParaRPr lang="en-US"/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8DE1A6D3-25CF-0247-9682-983397AD8F98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783648" y="5032714"/>
            <a:ext cx="3440112" cy="647335"/>
          </a:xfrm>
        </p:spPr>
        <p:txBody>
          <a:bodyPr>
            <a:noAutofit/>
          </a:bodyPr>
          <a:lstStyle>
            <a:lvl1pPr>
              <a:buNone/>
              <a:defRPr b="0" i="0">
                <a:latin typeface="ASICS Font 3.0" pitchFamily="2" charset="77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GB" altLang="ja-JP"/>
              <a:t>Click to edit Master text styles</a:t>
            </a:r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967BF878-6320-324F-9886-158044E0E755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3924043" y="2143126"/>
            <a:ext cx="3299718" cy="2786063"/>
          </a:xfrm>
        </p:spPr>
        <p:txBody>
          <a:bodyPr/>
          <a:lstStyle>
            <a:lvl1pPr>
              <a:defRPr b="0" i="0">
                <a:latin typeface="ASICS Font 3.0" pitchFamily="2" charset="77"/>
              </a:defRPr>
            </a:lvl1pPr>
          </a:lstStyle>
          <a:p>
            <a:r>
              <a:rPr lang="en-GB" altLang="ja-JP"/>
              <a:t>Click icon to add picture</a:t>
            </a:r>
            <a:endParaRPr lang="en-US"/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26AFD3AC-9A49-074B-B742-36530F70AE4F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224078" y="5032714"/>
            <a:ext cx="3440112" cy="647335"/>
          </a:xfrm>
        </p:spPr>
        <p:txBody>
          <a:bodyPr>
            <a:noAutofit/>
          </a:bodyPr>
          <a:lstStyle>
            <a:lvl1pPr>
              <a:buNone/>
              <a:defRPr b="0" i="0">
                <a:latin typeface="ASICS Font 3.0" pitchFamily="2" charset="77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GB" altLang="ja-JP"/>
              <a:t>Click to edit Master text styles</a:t>
            </a:r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id="{D0BE64D5-3258-EE4B-B582-E3526FFD9952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7364473" y="2143126"/>
            <a:ext cx="3299718" cy="2786063"/>
          </a:xfrm>
        </p:spPr>
        <p:txBody>
          <a:bodyPr/>
          <a:lstStyle>
            <a:lvl1pPr>
              <a:defRPr b="0" i="0">
                <a:latin typeface="ASICS Font 3.0" pitchFamily="2" charset="77"/>
              </a:defRPr>
            </a:lvl1pPr>
          </a:lstStyle>
          <a:p>
            <a:r>
              <a:rPr lang="en-GB" altLang="ja-JP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9144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00" advClick="0"/>
    </mc:Choice>
    <mc:Fallback xmlns="">
      <p:transition spd="slow" advClick="0"/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ul-out Sta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631A0D-7ECD-9D4B-801F-F92EF4AF9A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6764" y="620714"/>
            <a:ext cx="10587037" cy="1069975"/>
          </a:xfrm>
        </p:spPr>
        <p:txBody>
          <a:bodyPr lIns="0" tIns="0" bIns="0" numCol="1"/>
          <a:lstStyle>
            <a:lvl1pPr algn="l">
              <a:lnSpc>
                <a:spcPct val="100000"/>
              </a:lnSpc>
              <a:defRPr b="0" i="0">
                <a:solidFill>
                  <a:schemeClr val="tx1"/>
                </a:solidFill>
                <a:latin typeface="ASICS Font 3.0" pitchFamily="2" charset="77"/>
              </a:defRPr>
            </a:lvl1pPr>
          </a:lstStyle>
          <a:p>
            <a:r>
              <a:rPr lang="en-GB" alt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42A732-66EA-314C-B6E2-3B9DA8CCDCF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6764" y="2003561"/>
            <a:ext cx="3076303" cy="2850878"/>
          </a:xfrm>
          <a:solidFill>
            <a:srgbClr val="EBF5EC"/>
          </a:solidFill>
        </p:spPr>
        <p:txBody>
          <a:bodyPr vert="horz" lIns="432000" tIns="144000" rIns="91440" bIns="45720" numCol="1" rtlCol="0">
            <a:noAutofit/>
          </a:bodyPr>
          <a:lstStyle>
            <a:lvl1pPr algn="l">
              <a:defRPr lang="en-GB" altLang="en-GB" b="0" i="0" spc="300" dirty="0" smtClean="0">
                <a:solidFill>
                  <a:srgbClr val="202D56"/>
                </a:solidFill>
                <a:latin typeface="ASICS Font 3.0" pitchFamily="2" charset="77"/>
              </a:defRPr>
            </a:lvl1pPr>
          </a:lstStyle>
          <a:p>
            <a:pPr lvl="0">
              <a:lnSpc>
                <a:spcPct val="130000"/>
              </a:lnSpc>
            </a:pPr>
            <a:r>
              <a:rPr lang="en-GB" alt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D9FAEF-7BD0-BE4D-BFD2-52E3CB229D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48936" y="2003561"/>
            <a:ext cx="3076303" cy="2850878"/>
          </a:xfrm>
          <a:solidFill>
            <a:srgbClr val="D5E3F4"/>
          </a:solidFill>
        </p:spPr>
        <p:txBody>
          <a:bodyPr lIns="432000" tIns="144000" numCol="1"/>
          <a:lstStyle>
            <a:lvl1pPr algn="l">
              <a:lnSpc>
                <a:spcPct val="130000"/>
              </a:lnSpc>
              <a:defRPr b="0" i="0" spc="300">
                <a:solidFill>
                  <a:srgbClr val="202D56"/>
                </a:solidFill>
                <a:latin typeface="ASICS Font 3.0" pitchFamily="2" charset="77"/>
              </a:defRPr>
            </a:lvl1pPr>
          </a:lstStyle>
          <a:p>
            <a:pPr lvl="0"/>
            <a:r>
              <a:rPr lang="en-GB" altLang="en-GB"/>
              <a:t>Click to edit Master text styles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118A4C69-C056-B744-B050-4455773E7021}"/>
              </a:ext>
            </a:extLst>
          </p:cNvPr>
          <p:cNvSpPr>
            <a:spLocks noGrp="1"/>
          </p:cNvSpPr>
          <p:nvPr>
            <p:ph sz="half" idx="10"/>
          </p:nvPr>
        </p:nvSpPr>
        <p:spPr>
          <a:xfrm>
            <a:off x="4557849" y="2003561"/>
            <a:ext cx="3076303" cy="2850878"/>
          </a:xfrm>
          <a:solidFill>
            <a:schemeClr val="accent1"/>
          </a:solidFill>
          <a:ln>
            <a:noFill/>
          </a:ln>
        </p:spPr>
        <p:txBody>
          <a:bodyPr vert="horz" lIns="432000" tIns="144000" rIns="432000" bIns="45720" numCol="1" rtlCol="0">
            <a:noAutofit/>
          </a:bodyPr>
          <a:lstStyle>
            <a:lvl1pPr algn="l">
              <a:defRPr lang="en-GB" altLang="en-GB" b="0" i="0" spc="300" dirty="0" smtClean="0">
                <a:solidFill>
                  <a:srgbClr val="202D56"/>
                </a:solidFill>
                <a:latin typeface="ASICS Font 3.0" pitchFamily="2" charset="77"/>
              </a:defRPr>
            </a:lvl1pPr>
          </a:lstStyle>
          <a:p>
            <a:pPr lvl="0">
              <a:lnSpc>
                <a:spcPct val="130000"/>
              </a:lnSpc>
            </a:pPr>
            <a:r>
              <a:rPr lang="en-GB" altLang="en-GB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D9064B8-291E-1A4B-96B4-A429BC0B52C3}"/>
              </a:ext>
            </a:extLst>
          </p:cNvPr>
          <p:cNvCxnSpPr>
            <a:cxnSpLocks/>
          </p:cNvCxnSpPr>
          <p:nvPr userDrawn="1"/>
        </p:nvCxnSpPr>
        <p:spPr>
          <a:xfrm>
            <a:off x="8616724" y="2158430"/>
            <a:ext cx="0" cy="1407731"/>
          </a:xfrm>
          <a:prstGeom prst="line">
            <a:avLst/>
          </a:prstGeom>
          <a:ln w="25400">
            <a:solidFill>
              <a:srgbClr val="1F256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1F24A0E-A00D-064B-9A54-41A7BE9B83FB}"/>
              </a:ext>
            </a:extLst>
          </p:cNvPr>
          <p:cNvCxnSpPr>
            <a:cxnSpLocks/>
          </p:cNvCxnSpPr>
          <p:nvPr userDrawn="1"/>
        </p:nvCxnSpPr>
        <p:spPr>
          <a:xfrm>
            <a:off x="4856905" y="2158430"/>
            <a:ext cx="0" cy="1407731"/>
          </a:xfrm>
          <a:prstGeom prst="line">
            <a:avLst/>
          </a:prstGeom>
          <a:ln w="25400">
            <a:solidFill>
              <a:srgbClr val="1F256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67CB591-51A8-5940-90F1-6CAD243A69E3}"/>
              </a:ext>
            </a:extLst>
          </p:cNvPr>
          <p:cNvCxnSpPr>
            <a:cxnSpLocks/>
          </p:cNvCxnSpPr>
          <p:nvPr userDrawn="1"/>
        </p:nvCxnSpPr>
        <p:spPr>
          <a:xfrm>
            <a:off x="1062038" y="2158430"/>
            <a:ext cx="0" cy="1407731"/>
          </a:xfrm>
          <a:prstGeom prst="line">
            <a:avLst/>
          </a:prstGeom>
          <a:ln w="25400">
            <a:solidFill>
              <a:srgbClr val="1F256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1CA660-8F7F-784E-B0BC-30DFA767718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0CC6782-A7C1-AE43-BED6-519E5FEDBE2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472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00" advClick="0"/>
    </mc:Choice>
    <mc:Fallback xmlns="">
      <p:transition spd="slow" advClick="0"/>
    </mc:Fallback>
  </mc:AlternateContent>
  <p:extLst>
    <p:ext uri="{DCECCB84-F9BA-43D5-87BE-67443E8EF086}">
      <p15:sldGuideLst xmlns:p15="http://schemas.microsoft.com/office/powerpoint/2012/main">
        <p15:guide id="1" orient="horz" pos="1366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3 Images and Captions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60EF19-DDF1-3D49-97C7-6227A94EBB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80549" y="244865"/>
            <a:ext cx="753833" cy="365125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ASICS Font 3.0" pitchFamily="2" charset="77"/>
              </a:defRPr>
            </a:lvl1pPr>
          </a:lstStyle>
          <a:p>
            <a:fld id="{30CC6782-A7C1-AE43-BED6-519E5FEDBE2C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9DB1D9-5AEF-FF4E-AAC6-57369D760B2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31678" y="324875"/>
            <a:ext cx="5764322" cy="1603931"/>
          </a:xfrm>
        </p:spPr>
        <p:txBody>
          <a:bodyPr anchor="t"/>
          <a:lstStyle>
            <a:lvl1pPr>
              <a:defRPr sz="3200" b="0" i="0" cap="none" baseline="0">
                <a:solidFill>
                  <a:schemeClr val="tx1"/>
                </a:solidFill>
                <a:latin typeface="ASICS Font 3.0" pitchFamily="2" charset="77"/>
              </a:defRPr>
            </a:lvl1pPr>
          </a:lstStyle>
          <a:p>
            <a:r>
              <a:rPr lang="en-US"/>
              <a:t>Content title here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8A2A437A-8C9D-E240-BFC0-087B6BA6A341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31788" y="5032714"/>
            <a:ext cx="3440112" cy="647335"/>
          </a:xfrm>
        </p:spPr>
        <p:txBody>
          <a:bodyPr>
            <a:noAutofit/>
          </a:bodyPr>
          <a:lstStyle>
            <a:lvl1pPr>
              <a:buNone/>
              <a:defRPr b="0" i="0">
                <a:latin typeface="ASICS Font 3.0" pitchFamily="2" charset="77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GB" altLang="ja-JP"/>
              <a:t>Click to edit Master text styles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BA1A0A70-0185-0744-8591-93709018F555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472183" y="2143126"/>
            <a:ext cx="3299718" cy="2786063"/>
          </a:xfrm>
        </p:spPr>
        <p:txBody>
          <a:bodyPr/>
          <a:lstStyle>
            <a:lvl1pPr>
              <a:defRPr b="0" i="0">
                <a:latin typeface="ASICS Font 3.0" pitchFamily="2" charset="77"/>
              </a:defRPr>
            </a:lvl1pPr>
          </a:lstStyle>
          <a:p>
            <a:r>
              <a:rPr lang="en-GB" altLang="ja-JP"/>
              <a:t>Click icon to add picture</a:t>
            </a:r>
            <a:endParaRPr lang="en-US"/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8DE1A6D3-25CF-0247-9682-983397AD8F98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783648" y="5032714"/>
            <a:ext cx="3440112" cy="647335"/>
          </a:xfrm>
        </p:spPr>
        <p:txBody>
          <a:bodyPr>
            <a:noAutofit/>
          </a:bodyPr>
          <a:lstStyle>
            <a:lvl1pPr>
              <a:buNone/>
              <a:defRPr b="0" i="0">
                <a:latin typeface="ASICS Font 3.0" pitchFamily="2" charset="77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GB" altLang="ja-JP"/>
              <a:t>Click to edit Master text styles</a:t>
            </a:r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967BF878-6320-324F-9886-158044E0E755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3924043" y="2143126"/>
            <a:ext cx="3299718" cy="2786063"/>
          </a:xfrm>
        </p:spPr>
        <p:txBody>
          <a:bodyPr/>
          <a:lstStyle>
            <a:lvl1pPr>
              <a:defRPr b="0" i="0">
                <a:latin typeface="ASICS Font 3.0" pitchFamily="2" charset="77"/>
              </a:defRPr>
            </a:lvl1pPr>
          </a:lstStyle>
          <a:p>
            <a:r>
              <a:rPr lang="en-GB" altLang="ja-JP"/>
              <a:t>Click icon to add picture</a:t>
            </a:r>
            <a:endParaRPr lang="en-US"/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26AFD3AC-9A49-074B-B742-36530F70AE4F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224078" y="5032714"/>
            <a:ext cx="3440112" cy="647335"/>
          </a:xfrm>
        </p:spPr>
        <p:txBody>
          <a:bodyPr>
            <a:noAutofit/>
          </a:bodyPr>
          <a:lstStyle>
            <a:lvl1pPr>
              <a:buNone/>
              <a:defRPr b="0" i="0">
                <a:latin typeface="ASICS Font 3.0" pitchFamily="2" charset="77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GB" altLang="ja-JP"/>
              <a:t>Click to edit Master text styles</a:t>
            </a:r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id="{D0BE64D5-3258-EE4B-B582-E3526FFD9952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7364473" y="2143126"/>
            <a:ext cx="3299718" cy="2786063"/>
          </a:xfrm>
        </p:spPr>
        <p:txBody>
          <a:bodyPr/>
          <a:lstStyle>
            <a:lvl1pPr>
              <a:defRPr b="0" i="0">
                <a:latin typeface="ASICS Font 3.0" pitchFamily="2" charset="77"/>
              </a:defRPr>
            </a:lvl1pPr>
          </a:lstStyle>
          <a:p>
            <a:r>
              <a:rPr lang="en-GB" altLang="ja-JP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8116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00" advClick="0"/>
    </mc:Choice>
    <mc:Fallback xmlns="">
      <p:transition spd="slow" advClick="0"/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3 Images and Captions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60EF19-DDF1-3D49-97C7-6227A94EBB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80549" y="244865"/>
            <a:ext cx="753833" cy="365125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ASICS Font 3.0" pitchFamily="2" charset="77"/>
              </a:defRPr>
            </a:lvl1pPr>
          </a:lstStyle>
          <a:p>
            <a:fld id="{30CC6782-A7C1-AE43-BED6-519E5FEDBE2C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9DB1D9-5AEF-FF4E-AAC6-57369D760B2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31678" y="324875"/>
            <a:ext cx="5764322" cy="1603931"/>
          </a:xfrm>
        </p:spPr>
        <p:txBody>
          <a:bodyPr anchor="t"/>
          <a:lstStyle>
            <a:lvl1pPr>
              <a:defRPr sz="3200" b="0" i="0" cap="none" baseline="0">
                <a:solidFill>
                  <a:schemeClr val="tx1"/>
                </a:solidFill>
                <a:latin typeface="ASICS Font 3.0" pitchFamily="2" charset="77"/>
              </a:defRPr>
            </a:lvl1pPr>
          </a:lstStyle>
          <a:p>
            <a:r>
              <a:rPr lang="en-US"/>
              <a:t>Content title here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8A2A437A-8C9D-E240-BFC0-087B6BA6A341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31788" y="5032714"/>
            <a:ext cx="3440112" cy="647335"/>
          </a:xfrm>
        </p:spPr>
        <p:txBody>
          <a:bodyPr>
            <a:noAutofit/>
          </a:bodyPr>
          <a:lstStyle>
            <a:lvl1pPr>
              <a:buNone/>
              <a:defRPr b="0" i="0">
                <a:latin typeface="ASICS Font 3.0" pitchFamily="2" charset="77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GB" altLang="ja-JP"/>
              <a:t>Click to edit Master text styles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BA1A0A70-0185-0744-8591-93709018F555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472183" y="2143126"/>
            <a:ext cx="3299718" cy="2786063"/>
          </a:xfrm>
        </p:spPr>
        <p:txBody>
          <a:bodyPr/>
          <a:lstStyle>
            <a:lvl1pPr>
              <a:defRPr b="0" i="0">
                <a:latin typeface="ASICS Font 3.0" pitchFamily="2" charset="77"/>
              </a:defRPr>
            </a:lvl1pPr>
          </a:lstStyle>
          <a:p>
            <a:r>
              <a:rPr lang="en-GB" altLang="ja-JP"/>
              <a:t>Click icon to add picture</a:t>
            </a:r>
            <a:endParaRPr lang="en-US"/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8DE1A6D3-25CF-0247-9682-983397AD8F98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783648" y="5032714"/>
            <a:ext cx="3440112" cy="647335"/>
          </a:xfrm>
        </p:spPr>
        <p:txBody>
          <a:bodyPr>
            <a:noAutofit/>
          </a:bodyPr>
          <a:lstStyle>
            <a:lvl1pPr>
              <a:buNone/>
              <a:defRPr b="0" i="0">
                <a:latin typeface="ASICS Font 3.0" pitchFamily="2" charset="77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GB" altLang="ja-JP"/>
              <a:t>Click to edit Master text styles</a:t>
            </a:r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967BF878-6320-324F-9886-158044E0E755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3924043" y="2143126"/>
            <a:ext cx="3299718" cy="2786063"/>
          </a:xfrm>
        </p:spPr>
        <p:txBody>
          <a:bodyPr/>
          <a:lstStyle>
            <a:lvl1pPr>
              <a:defRPr b="0" i="0">
                <a:latin typeface="ASICS Font 3.0" pitchFamily="2" charset="77"/>
              </a:defRPr>
            </a:lvl1pPr>
          </a:lstStyle>
          <a:p>
            <a:r>
              <a:rPr lang="en-GB" altLang="ja-JP"/>
              <a:t>Click icon to add picture</a:t>
            </a:r>
            <a:endParaRPr lang="en-US"/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26AFD3AC-9A49-074B-B742-36530F70AE4F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224078" y="5032714"/>
            <a:ext cx="3440112" cy="647335"/>
          </a:xfrm>
        </p:spPr>
        <p:txBody>
          <a:bodyPr>
            <a:noAutofit/>
          </a:bodyPr>
          <a:lstStyle>
            <a:lvl1pPr>
              <a:buNone/>
              <a:defRPr b="0" i="0">
                <a:latin typeface="ASICS Font 3.0" pitchFamily="2" charset="77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GB" altLang="ja-JP"/>
              <a:t>Click to edit Master text styles</a:t>
            </a:r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id="{D0BE64D5-3258-EE4B-B582-E3526FFD9952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7364473" y="2143126"/>
            <a:ext cx="3299718" cy="2786063"/>
          </a:xfrm>
        </p:spPr>
        <p:txBody>
          <a:bodyPr/>
          <a:lstStyle>
            <a:lvl1pPr>
              <a:defRPr b="0" i="0">
                <a:latin typeface="ASICS Font 3.0" pitchFamily="2" charset="77"/>
              </a:defRPr>
            </a:lvl1pPr>
          </a:lstStyle>
          <a:p>
            <a:r>
              <a:rPr lang="en-GB" altLang="ja-JP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79765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00" advClick="0"/>
    </mc:Choice>
    <mc:Fallback xmlns="">
      <p:transition spd="slow" advClick="0"/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 colum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60EF19-DDF1-3D49-97C7-6227A94EBB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80549" y="244865"/>
            <a:ext cx="753833" cy="365125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ASICS Font 3.0" pitchFamily="2" charset="77"/>
              </a:defRPr>
            </a:lvl1pPr>
          </a:lstStyle>
          <a:p>
            <a:fld id="{30CC6782-A7C1-AE43-BED6-519E5FEDBE2C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9DB1D9-5AEF-FF4E-AAC6-57369D760B2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31678" y="324875"/>
            <a:ext cx="5764322" cy="1603931"/>
          </a:xfrm>
        </p:spPr>
        <p:txBody>
          <a:bodyPr anchor="t"/>
          <a:lstStyle>
            <a:lvl1pPr>
              <a:defRPr sz="3200" b="0" i="0" cap="none" baseline="0">
                <a:solidFill>
                  <a:schemeClr val="tx1"/>
                </a:solidFill>
                <a:latin typeface="ASICS Font 3.0" pitchFamily="2" charset="77"/>
              </a:defRPr>
            </a:lvl1pPr>
          </a:lstStyle>
          <a:p>
            <a:r>
              <a:rPr lang="en-US"/>
              <a:t>Content title here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2035E7-8687-A743-AF5A-F72B7FEA32DD}"/>
              </a:ext>
            </a:extLst>
          </p:cNvPr>
          <p:cNvSpPr>
            <a:spLocks noGrp="1"/>
          </p:cNvSpPr>
          <p:nvPr>
            <p:ph sz="quarter" idx="23"/>
          </p:nvPr>
        </p:nvSpPr>
        <p:spPr>
          <a:xfrm>
            <a:off x="442914" y="2142779"/>
            <a:ext cx="3328987" cy="4238625"/>
          </a:xfrm>
        </p:spPr>
        <p:txBody>
          <a:bodyPr>
            <a:noAutofit/>
          </a:bodyPr>
          <a:lstStyle>
            <a:lvl1pPr>
              <a:defRPr b="0" i="0">
                <a:latin typeface="ASICS Font 3.0" pitchFamily="2" charset="77"/>
              </a:defRPr>
            </a:lvl1pPr>
            <a:lvl2pPr>
              <a:defRPr b="0" i="0">
                <a:latin typeface="ASICS Font 3.0" pitchFamily="2" charset="77"/>
              </a:defRPr>
            </a:lvl2pPr>
            <a:lvl3pPr>
              <a:defRPr b="0" i="0">
                <a:latin typeface="ASICS Font 3.0" pitchFamily="2" charset="77"/>
              </a:defRPr>
            </a:lvl3pPr>
            <a:lvl4pPr>
              <a:defRPr b="0" i="0">
                <a:latin typeface="ASICS Font 3.0" pitchFamily="2" charset="77"/>
              </a:defRPr>
            </a:lvl4pPr>
            <a:lvl5pPr>
              <a:defRPr b="0" i="0">
                <a:latin typeface="ASICS Font 3.0" pitchFamily="2" charset="77"/>
              </a:defRPr>
            </a:lvl5pPr>
          </a:lstStyle>
          <a:p>
            <a:pPr lvl="0"/>
            <a:r>
              <a:rPr lang="en-GB" altLang="ja-JP"/>
              <a:t>Click to edit Master text styles</a:t>
            </a:r>
          </a:p>
          <a:p>
            <a:pPr lvl="1"/>
            <a:r>
              <a:rPr lang="en-GB" altLang="ja-JP"/>
              <a:t>Second level</a:t>
            </a:r>
          </a:p>
          <a:p>
            <a:pPr lvl="2"/>
            <a:r>
              <a:rPr lang="en-GB" altLang="ja-JP"/>
              <a:t>Third level</a:t>
            </a:r>
          </a:p>
          <a:p>
            <a:pPr lvl="3"/>
            <a:r>
              <a:rPr lang="en-GB" altLang="ja-JP"/>
              <a:t>Fourth level</a:t>
            </a:r>
          </a:p>
          <a:p>
            <a:pPr lvl="4"/>
            <a:r>
              <a:rPr lang="en-GB" altLang="ja-JP"/>
              <a:t>Fifth level</a:t>
            </a:r>
            <a:endParaRPr lang="en-US"/>
          </a:p>
        </p:txBody>
      </p:sp>
      <p:sp>
        <p:nvSpPr>
          <p:cNvPr id="14" name="Content Placeholder 3">
            <a:extLst>
              <a:ext uri="{FF2B5EF4-FFF2-40B4-BE49-F238E27FC236}">
                <a16:creationId xmlns:a16="http://schemas.microsoft.com/office/drawing/2014/main" id="{E838AE71-1318-DB4D-B41E-C55B11C4EAA5}"/>
              </a:ext>
            </a:extLst>
          </p:cNvPr>
          <p:cNvSpPr>
            <a:spLocks noGrp="1"/>
          </p:cNvSpPr>
          <p:nvPr>
            <p:ph sz="quarter" idx="24"/>
          </p:nvPr>
        </p:nvSpPr>
        <p:spPr>
          <a:xfrm>
            <a:off x="3915319" y="2142778"/>
            <a:ext cx="3328987" cy="4238625"/>
          </a:xfrm>
        </p:spPr>
        <p:txBody>
          <a:bodyPr>
            <a:noAutofit/>
          </a:bodyPr>
          <a:lstStyle>
            <a:lvl1pPr>
              <a:defRPr b="0" i="0">
                <a:latin typeface="ASICS Font 3.0" pitchFamily="2" charset="77"/>
              </a:defRPr>
            </a:lvl1pPr>
            <a:lvl2pPr>
              <a:defRPr b="0" i="0">
                <a:latin typeface="ASICS Font 3.0" pitchFamily="2" charset="77"/>
              </a:defRPr>
            </a:lvl2pPr>
            <a:lvl3pPr>
              <a:defRPr b="0" i="0">
                <a:latin typeface="ASICS Font 3.0" pitchFamily="2" charset="77"/>
              </a:defRPr>
            </a:lvl3pPr>
            <a:lvl4pPr>
              <a:defRPr b="0" i="0">
                <a:latin typeface="ASICS Font 3.0" pitchFamily="2" charset="77"/>
              </a:defRPr>
            </a:lvl4pPr>
            <a:lvl5pPr>
              <a:defRPr b="0" i="0">
                <a:latin typeface="ASICS Font 3.0" pitchFamily="2" charset="77"/>
              </a:defRPr>
            </a:lvl5pPr>
          </a:lstStyle>
          <a:p>
            <a:pPr lvl="0"/>
            <a:r>
              <a:rPr lang="en-GB" altLang="ja-JP"/>
              <a:t>Click to edit Master text styles</a:t>
            </a:r>
          </a:p>
          <a:p>
            <a:pPr lvl="1"/>
            <a:r>
              <a:rPr lang="en-GB" altLang="ja-JP"/>
              <a:t>Second level</a:t>
            </a:r>
          </a:p>
          <a:p>
            <a:pPr lvl="2"/>
            <a:r>
              <a:rPr lang="en-GB" altLang="ja-JP"/>
              <a:t>Third level</a:t>
            </a:r>
          </a:p>
          <a:p>
            <a:pPr lvl="3"/>
            <a:r>
              <a:rPr lang="en-GB" altLang="ja-JP"/>
              <a:t>Fourth level</a:t>
            </a:r>
          </a:p>
          <a:p>
            <a:pPr lvl="4"/>
            <a:r>
              <a:rPr lang="en-GB" altLang="ja-JP"/>
              <a:t>Fifth level</a:t>
            </a:r>
            <a:endParaRPr lang="en-US"/>
          </a:p>
        </p:txBody>
      </p:sp>
      <p:sp>
        <p:nvSpPr>
          <p:cNvPr id="15" name="Content Placeholder 3">
            <a:extLst>
              <a:ext uri="{FF2B5EF4-FFF2-40B4-BE49-F238E27FC236}">
                <a16:creationId xmlns:a16="http://schemas.microsoft.com/office/drawing/2014/main" id="{752B24F4-0256-7744-8B3E-6B66972CE761}"/>
              </a:ext>
            </a:extLst>
          </p:cNvPr>
          <p:cNvSpPr>
            <a:spLocks noGrp="1"/>
          </p:cNvSpPr>
          <p:nvPr>
            <p:ph sz="quarter" idx="25"/>
          </p:nvPr>
        </p:nvSpPr>
        <p:spPr>
          <a:xfrm>
            <a:off x="7387725" y="2142777"/>
            <a:ext cx="3328987" cy="4238625"/>
          </a:xfrm>
        </p:spPr>
        <p:txBody>
          <a:bodyPr>
            <a:noAutofit/>
          </a:bodyPr>
          <a:lstStyle>
            <a:lvl1pPr>
              <a:defRPr b="0" i="0">
                <a:latin typeface="ASICS Font 3.0" pitchFamily="2" charset="77"/>
              </a:defRPr>
            </a:lvl1pPr>
            <a:lvl2pPr>
              <a:defRPr b="0" i="0">
                <a:latin typeface="ASICS Font 3.0" pitchFamily="2" charset="77"/>
              </a:defRPr>
            </a:lvl2pPr>
            <a:lvl3pPr>
              <a:defRPr b="0" i="0">
                <a:latin typeface="ASICS Font 3.0" pitchFamily="2" charset="77"/>
              </a:defRPr>
            </a:lvl3pPr>
            <a:lvl4pPr>
              <a:defRPr b="0" i="0">
                <a:latin typeface="ASICS Font 3.0" pitchFamily="2" charset="77"/>
              </a:defRPr>
            </a:lvl4pPr>
            <a:lvl5pPr>
              <a:defRPr b="0" i="0">
                <a:latin typeface="ASICS Font 3.0" pitchFamily="2" charset="77"/>
              </a:defRPr>
            </a:lvl5pPr>
          </a:lstStyle>
          <a:p>
            <a:pPr lvl="0"/>
            <a:r>
              <a:rPr lang="en-GB" altLang="ja-JP"/>
              <a:t>Click to edit Master text styles</a:t>
            </a:r>
          </a:p>
          <a:p>
            <a:pPr lvl="1"/>
            <a:r>
              <a:rPr lang="en-GB" altLang="ja-JP"/>
              <a:t>Second level</a:t>
            </a:r>
          </a:p>
          <a:p>
            <a:pPr lvl="2"/>
            <a:r>
              <a:rPr lang="en-GB" altLang="ja-JP"/>
              <a:t>Third level</a:t>
            </a:r>
          </a:p>
          <a:p>
            <a:pPr lvl="3"/>
            <a:r>
              <a:rPr lang="en-GB" altLang="ja-JP"/>
              <a:t>Fourth level</a:t>
            </a:r>
          </a:p>
          <a:p>
            <a:pPr lvl="4"/>
            <a:r>
              <a:rPr lang="en-GB" altLang="ja-JP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0757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00" advClick="0"/>
    </mc:Choice>
    <mc:Fallback xmlns="">
      <p:transition spd="slow" advClick="0"/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and Image">
    <p:bg>
      <p:bgPr>
        <a:solidFill>
          <a:srgbClr val="E5E5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27A931-6CAA-E448-9F6D-68EA147AA73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31678" y="244864"/>
            <a:ext cx="5620453" cy="6136886"/>
          </a:xfrm>
        </p:spPr>
        <p:txBody>
          <a:bodyPr/>
          <a:lstStyle>
            <a:lvl1pPr>
              <a:defRPr sz="5400" b="0" i="0">
                <a:latin typeface="ASICS Font 3.0" pitchFamily="2" charset="77"/>
              </a:defRPr>
            </a:lvl1pPr>
          </a:lstStyle>
          <a:p>
            <a:r>
              <a:rPr lang="en-US"/>
              <a:t>Quote Here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DECC1A-6F23-5248-8780-35ABAED4FD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80549" y="244865"/>
            <a:ext cx="753833" cy="365125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ASICS Font 3.0" pitchFamily="2" charset="77"/>
              </a:defRPr>
            </a:lvl1pPr>
          </a:lstStyle>
          <a:p>
            <a:fld id="{30CC6782-A7C1-AE43-BED6-519E5FEDBE2C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58B77372-1FDF-E14F-92C8-9C3D03F6D2BE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6104273" y="441326"/>
            <a:ext cx="4887577" cy="5548816"/>
          </a:xfrm>
        </p:spPr>
        <p:txBody>
          <a:bodyPr>
            <a:noAutofit/>
          </a:bodyPr>
          <a:lstStyle>
            <a:lvl1pPr>
              <a:defRPr b="0" i="0">
                <a:latin typeface="ASICS Font 3.0" pitchFamily="2" charset="77"/>
              </a:defRPr>
            </a:lvl1pPr>
          </a:lstStyle>
          <a:p>
            <a:r>
              <a:rPr lang="en-GB" altLang="ja-JP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7052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00" advClick="0"/>
    </mc:Choice>
    <mc:Fallback xmlns="">
      <p:transition spd="slow" advClick="0"/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Quote and Image">
    <p:bg>
      <p:bgPr>
        <a:solidFill>
          <a:srgbClr val="EBF5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27A931-6CAA-E448-9F6D-68EA147AA73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31678" y="244864"/>
            <a:ext cx="5620453" cy="6136886"/>
          </a:xfrm>
        </p:spPr>
        <p:txBody>
          <a:bodyPr/>
          <a:lstStyle>
            <a:lvl1pPr>
              <a:defRPr sz="5400" b="0" i="0">
                <a:latin typeface="ASICS Font 3.0" pitchFamily="2" charset="77"/>
              </a:defRPr>
            </a:lvl1pPr>
          </a:lstStyle>
          <a:p>
            <a:r>
              <a:rPr lang="en-US"/>
              <a:t>Quote Here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DECC1A-6F23-5248-8780-35ABAED4FD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80549" y="244865"/>
            <a:ext cx="753833" cy="365125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ASICS Font 3.0" pitchFamily="2" charset="77"/>
              </a:defRPr>
            </a:lvl1pPr>
          </a:lstStyle>
          <a:p>
            <a:fld id="{30CC6782-A7C1-AE43-BED6-519E5FEDBE2C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58B77372-1FDF-E14F-92C8-9C3D03F6D2BE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6104273" y="441327"/>
            <a:ext cx="4887577" cy="5554290"/>
          </a:xfrm>
        </p:spPr>
        <p:txBody>
          <a:bodyPr>
            <a:noAutofit/>
          </a:bodyPr>
          <a:lstStyle>
            <a:lvl1pPr>
              <a:defRPr b="0" i="0">
                <a:latin typeface="ASICS Font 3.0" pitchFamily="2" charset="77"/>
              </a:defRPr>
            </a:lvl1pPr>
          </a:lstStyle>
          <a:p>
            <a:r>
              <a:rPr lang="en-GB" altLang="ja-JP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7674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00" advClick="0"/>
    </mc:Choice>
    <mc:Fallback xmlns="">
      <p:transition spd="slow" advClick="0"/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Agenda – pink">
    <p:bg>
      <p:bgPr>
        <a:solidFill>
          <a:srgbClr val="E5E5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28C600-228D-E747-9DE6-8BA71F435B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6723" y="1782753"/>
            <a:ext cx="5373688" cy="375899"/>
          </a:xfrm>
        </p:spPr>
        <p:txBody>
          <a:bodyPr lIns="0" rIns="0" numCol="1" anchor="ctr">
            <a:noAutofit/>
          </a:bodyPr>
          <a:lstStyle>
            <a:lvl1pPr marL="9525" indent="0" algn="l">
              <a:lnSpc>
                <a:spcPct val="100000"/>
              </a:lnSpc>
              <a:buNone/>
              <a:tabLst/>
              <a:defRPr sz="1400" b="0" i="0">
                <a:solidFill>
                  <a:srgbClr val="1F2564"/>
                </a:solidFill>
                <a:latin typeface="ASICS Font 3.0" pitchFamily="2" charset="77"/>
              </a:defRPr>
            </a:lvl1pPr>
            <a:lvl2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2pPr>
            <a:lvl3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3pPr>
            <a:lvl4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4pPr>
            <a:lvl5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5pPr>
          </a:lstStyle>
          <a:p>
            <a:pPr lvl="0"/>
            <a:r>
              <a:rPr lang="en-GB" altLang="en-GB"/>
              <a:t>Click to edit Master text styles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14FA454-1449-5A4C-BA99-D6DFD25245B7}"/>
              </a:ext>
            </a:extLst>
          </p:cNvPr>
          <p:cNvCxnSpPr>
            <a:cxnSpLocks/>
          </p:cNvCxnSpPr>
          <p:nvPr userDrawn="1"/>
        </p:nvCxnSpPr>
        <p:spPr>
          <a:xfrm>
            <a:off x="3921747" y="1812561"/>
            <a:ext cx="0" cy="3275035"/>
          </a:xfrm>
          <a:prstGeom prst="line">
            <a:avLst/>
          </a:prstGeom>
          <a:ln w="25400">
            <a:solidFill>
              <a:srgbClr val="1F256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E214B8AF-2309-E14F-9F24-4242811D526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4969564" y="2378551"/>
            <a:ext cx="5373688" cy="375899"/>
          </a:xfrm>
        </p:spPr>
        <p:txBody>
          <a:bodyPr lIns="0" rIns="0" numCol="1" anchor="ctr">
            <a:noAutofit/>
          </a:bodyPr>
          <a:lstStyle>
            <a:lvl1pPr marL="9525" indent="0" algn="l">
              <a:lnSpc>
                <a:spcPct val="100000"/>
              </a:lnSpc>
              <a:buNone/>
              <a:tabLst/>
              <a:defRPr sz="1400" b="0" i="0">
                <a:solidFill>
                  <a:srgbClr val="1F2564"/>
                </a:solidFill>
                <a:latin typeface="ASICS Font 3.0" pitchFamily="2" charset="77"/>
              </a:defRPr>
            </a:lvl1pPr>
            <a:lvl2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2pPr>
            <a:lvl3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3pPr>
            <a:lvl4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4pPr>
            <a:lvl5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5pPr>
          </a:lstStyle>
          <a:p>
            <a:pPr lvl="0"/>
            <a:r>
              <a:rPr lang="en-GB" altLang="en-GB"/>
              <a:t>Click to edit Master text styles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D9AA992A-A0A7-0445-A755-6655984A5B3D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4969564" y="2974349"/>
            <a:ext cx="5373688" cy="375899"/>
          </a:xfrm>
        </p:spPr>
        <p:txBody>
          <a:bodyPr lIns="0" rIns="0" numCol="1" anchor="ctr">
            <a:noAutofit/>
          </a:bodyPr>
          <a:lstStyle>
            <a:lvl1pPr marL="9525" indent="0" algn="l">
              <a:lnSpc>
                <a:spcPct val="100000"/>
              </a:lnSpc>
              <a:buNone/>
              <a:tabLst/>
              <a:defRPr sz="1400" b="0" i="0">
                <a:solidFill>
                  <a:srgbClr val="1F2564"/>
                </a:solidFill>
                <a:latin typeface="ASICS Font 3.0" pitchFamily="2" charset="77"/>
              </a:defRPr>
            </a:lvl1pPr>
            <a:lvl2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2pPr>
            <a:lvl3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3pPr>
            <a:lvl4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4pPr>
            <a:lvl5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5pPr>
          </a:lstStyle>
          <a:p>
            <a:pPr lvl="0"/>
            <a:r>
              <a:rPr lang="en-GB" altLang="en-GB"/>
              <a:t>Click to edit Master text styles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AA9B05E7-3AC4-A94F-A81D-90B2949B971F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4969564" y="3570147"/>
            <a:ext cx="5373688" cy="375899"/>
          </a:xfrm>
        </p:spPr>
        <p:txBody>
          <a:bodyPr lIns="0" rIns="0" numCol="1" anchor="ctr">
            <a:noAutofit/>
          </a:bodyPr>
          <a:lstStyle>
            <a:lvl1pPr marL="9525" indent="0" algn="l">
              <a:lnSpc>
                <a:spcPct val="100000"/>
              </a:lnSpc>
              <a:buNone/>
              <a:tabLst/>
              <a:defRPr sz="1400" b="0" i="0">
                <a:solidFill>
                  <a:srgbClr val="1F2564"/>
                </a:solidFill>
                <a:latin typeface="ASICS Font 3.0" pitchFamily="2" charset="77"/>
              </a:defRPr>
            </a:lvl1pPr>
            <a:lvl2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2pPr>
            <a:lvl3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3pPr>
            <a:lvl4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4pPr>
            <a:lvl5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5pPr>
          </a:lstStyle>
          <a:p>
            <a:pPr lvl="0"/>
            <a:r>
              <a:rPr lang="en-GB" altLang="en-GB"/>
              <a:t>Click to edit Master text styles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81DADB44-5889-E949-99AB-63EE7D8E2705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4969564" y="4165945"/>
            <a:ext cx="5373688" cy="375899"/>
          </a:xfrm>
        </p:spPr>
        <p:txBody>
          <a:bodyPr lIns="0" rIns="0" numCol="1" anchor="ctr">
            <a:noAutofit/>
          </a:bodyPr>
          <a:lstStyle>
            <a:lvl1pPr marL="9525" indent="0" algn="l">
              <a:lnSpc>
                <a:spcPct val="100000"/>
              </a:lnSpc>
              <a:buNone/>
              <a:tabLst/>
              <a:defRPr sz="1400" b="0" i="0">
                <a:solidFill>
                  <a:srgbClr val="1F2564"/>
                </a:solidFill>
                <a:latin typeface="ASICS Font 3.0" pitchFamily="2" charset="77"/>
              </a:defRPr>
            </a:lvl1pPr>
            <a:lvl2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2pPr>
            <a:lvl3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3pPr>
            <a:lvl4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4pPr>
            <a:lvl5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5pPr>
          </a:lstStyle>
          <a:p>
            <a:pPr lvl="0"/>
            <a:r>
              <a:rPr lang="en-GB" altLang="en-GB"/>
              <a:t>Click to edit Master text styles</a:t>
            </a:r>
          </a:p>
        </p:txBody>
      </p:sp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041B3739-6823-3242-8B1B-DD73456D88A7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178354" y="4763651"/>
            <a:ext cx="610802" cy="375899"/>
          </a:xfrm>
        </p:spPr>
        <p:txBody>
          <a:bodyPr vert="horz" lIns="91440" tIns="45720" rIns="0" bIns="45720" numCol="1" rtlCol="0" anchor="ctr">
            <a:noAutofit/>
          </a:bodyPr>
          <a:lstStyle>
            <a:lvl1pPr algn="ctr">
              <a:lnSpc>
                <a:spcPct val="100000"/>
              </a:lnSpc>
              <a:defRPr lang="en-GB" altLang="en-GB" sz="2400" b="0" i="0" spc="300" smtClean="0">
                <a:solidFill>
                  <a:srgbClr val="001E62"/>
                </a:solidFill>
                <a:latin typeface="ASICS Font 3.0" pitchFamily="2" charset="77"/>
                <a:ea typeface="+mj-ea"/>
                <a:cs typeface="+mj-cs"/>
              </a:defRPr>
            </a:lvl1pPr>
            <a:lvl2pPr>
              <a:defRPr lang="en-GB" altLang="en-GB" smtClean="0"/>
            </a:lvl2pPr>
            <a:lvl3pPr>
              <a:defRPr lang="en-GB" altLang="en-GB" smtClean="0"/>
            </a:lvl3pPr>
            <a:lvl4pPr>
              <a:defRPr lang="en-GB" altLang="en-GB" smtClean="0"/>
            </a:lvl4pPr>
            <a:lvl5pPr>
              <a:defRPr lang="en-GB" altLang="en-GB"/>
            </a:lvl5pPr>
          </a:lstStyle>
          <a:p>
            <a:pPr lvl="0" algn="r">
              <a:lnSpc>
                <a:spcPct val="130000"/>
              </a:lnSpc>
              <a:spcBef>
                <a:spcPct val="0"/>
              </a:spcBef>
            </a:pPr>
            <a:r>
              <a:rPr lang="en-GB" altLang="en-GB"/>
              <a:t>#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A4A3214-32C8-6B4E-87E4-A36B3A38018F}"/>
              </a:ext>
            </a:extLst>
          </p:cNvPr>
          <p:cNvSpPr txBox="1"/>
          <p:nvPr userDrawn="1"/>
        </p:nvSpPr>
        <p:spPr>
          <a:xfrm rot="16200000">
            <a:off x="1556516" y="3276426"/>
            <a:ext cx="3840480" cy="500129"/>
          </a:xfrm>
          <a:prstGeom prst="rect">
            <a:avLst/>
          </a:prstGeom>
        </p:spPr>
        <p:txBody>
          <a:bodyPr vert="vert" lIns="91440" tIns="45720" rIns="0" bIns="45720" numCol="1" rtlCol="0" anchor="t">
            <a:normAutofit/>
          </a:bodyPr>
          <a:lstStyle>
            <a:lvl1pPr>
              <a:lnSpc>
                <a:spcPct val="90000"/>
              </a:lnSpc>
              <a:spcBef>
                <a:spcPct val="0"/>
              </a:spcBef>
              <a:buNone/>
              <a:defRPr lang="en-GB" altLang="en-GB" sz="3600" b="0" i="0" spc="300" dirty="0" smtClean="0">
                <a:solidFill>
                  <a:srgbClr val="F04C32"/>
                </a:solidFill>
                <a:latin typeface="ASICS" pitchFamily="2" charset="77"/>
                <a:ea typeface="+mj-ea"/>
                <a:cs typeface="+mj-cs"/>
              </a:defRPr>
            </a:lvl1pPr>
          </a:lstStyle>
          <a:p>
            <a:pPr lvl="0" algn="ctr">
              <a:lnSpc>
                <a:spcPct val="140000"/>
              </a:lnSpc>
            </a:pPr>
            <a:r>
              <a:rPr lang="en-GB" altLang="en-GB" sz="2800" b="0" i="0" spc="600">
                <a:solidFill>
                  <a:srgbClr val="1F2564"/>
                </a:solidFill>
                <a:latin typeface="ASICS Font 3.0" pitchFamily="2" charset="77"/>
              </a:rPr>
              <a:t>AGENDA</a:t>
            </a:r>
          </a:p>
        </p:txBody>
      </p:sp>
      <p:sp>
        <p:nvSpPr>
          <p:cNvPr id="33" name="Text Placeholder 4">
            <a:extLst>
              <a:ext uri="{FF2B5EF4-FFF2-40B4-BE49-F238E27FC236}">
                <a16:creationId xmlns:a16="http://schemas.microsoft.com/office/drawing/2014/main" id="{0CBA2BEC-6886-8E4C-9FCA-A0D634DC317A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178354" y="4167200"/>
            <a:ext cx="610802" cy="375899"/>
          </a:xfrm>
        </p:spPr>
        <p:txBody>
          <a:bodyPr vert="horz" lIns="91440" tIns="45720" rIns="0" bIns="45720" numCol="1" rtlCol="0" anchor="ctr">
            <a:noAutofit/>
          </a:bodyPr>
          <a:lstStyle>
            <a:lvl1pPr algn="ctr">
              <a:lnSpc>
                <a:spcPct val="100000"/>
              </a:lnSpc>
              <a:defRPr lang="en-GB" altLang="en-GB" sz="2400" b="0" i="0" spc="300" smtClean="0">
                <a:solidFill>
                  <a:srgbClr val="001E62"/>
                </a:solidFill>
                <a:latin typeface="ASICS Font 3.0" pitchFamily="2" charset="77"/>
                <a:ea typeface="+mj-ea"/>
                <a:cs typeface="+mj-cs"/>
              </a:defRPr>
            </a:lvl1pPr>
            <a:lvl2pPr>
              <a:defRPr lang="en-GB" altLang="en-GB" smtClean="0"/>
            </a:lvl2pPr>
            <a:lvl3pPr>
              <a:defRPr lang="en-GB" altLang="en-GB" smtClean="0"/>
            </a:lvl3pPr>
            <a:lvl4pPr>
              <a:defRPr lang="en-GB" altLang="en-GB" smtClean="0"/>
            </a:lvl4pPr>
            <a:lvl5pPr>
              <a:defRPr lang="en-GB" altLang="en-GB"/>
            </a:lvl5pPr>
          </a:lstStyle>
          <a:p>
            <a:pPr lvl="0" algn="r">
              <a:lnSpc>
                <a:spcPct val="130000"/>
              </a:lnSpc>
              <a:spcBef>
                <a:spcPct val="0"/>
              </a:spcBef>
            </a:pPr>
            <a:r>
              <a:rPr lang="en-GB" altLang="en-GB"/>
              <a:t>#</a:t>
            </a:r>
          </a:p>
        </p:txBody>
      </p:sp>
      <p:sp>
        <p:nvSpPr>
          <p:cNvPr id="34" name="Content Placeholder 2">
            <a:extLst>
              <a:ext uri="{FF2B5EF4-FFF2-40B4-BE49-F238E27FC236}">
                <a16:creationId xmlns:a16="http://schemas.microsoft.com/office/drawing/2014/main" id="{6E32CEEB-FBE5-B04E-8638-16CDC216C248}"/>
              </a:ext>
            </a:extLst>
          </p:cNvPr>
          <p:cNvSpPr>
            <a:spLocks noGrp="1"/>
          </p:cNvSpPr>
          <p:nvPr>
            <p:ph idx="20"/>
          </p:nvPr>
        </p:nvSpPr>
        <p:spPr>
          <a:xfrm>
            <a:off x="4969564" y="4761744"/>
            <a:ext cx="5373688" cy="375899"/>
          </a:xfrm>
        </p:spPr>
        <p:txBody>
          <a:bodyPr lIns="0" rIns="0" numCol="1" anchor="ctr">
            <a:noAutofit/>
          </a:bodyPr>
          <a:lstStyle>
            <a:lvl1pPr marL="9525" indent="0" algn="l">
              <a:lnSpc>
                <a:spcPct val="100000"/>
              </a:lnSpc>
              <a:buNone/>
              <a:tabLst/>
              <a:defRPr sz="1400" b="0" i="0">
                <a:solidFill>
                  <a:srgbClr val="1F2564"/>
                </a:solidFill>
                <a:latin typeface="ASICS Font 3.0" pitchFamily="2" charset="77"/>
              </a:defRPr>
            </a:lvl1pPr>
            <a:lvl2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2pPr>
            <a:lvl3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3pPr>
            <a:lvl4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4pPr>
            <a:lvl5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5pPr>
          </a:lstStyle>
          <a:p>
            <a:pPr lvl="0"/>
            <a:r>
              <a:rPr lang="en-GB" altLang="en-GB"/>
              <a:t>Click to edit Master text styles</a:t>
            </a:r>
          </a:p>
        </p:txBody>
      </p:sp>
      <p:sp>
        <p:nvSpPr>
          <p:cNvPr id="35" name="Text Placeholder 4">
            <a:extLst>
              <a:ext uri="{FF2B5EF4-FFF2-40B4-BE49-F238E27FC236}">
                <a16:creationId xmlns:a16="http://schemas.microsoft.com/office/drawing/2014/main" id="{6FBEFA28-ADE5-1C40-97E0-4E73C68E0EE9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178354" y="3570747"/>
            <a:ext cx="610802" cy="375899"/>
          </a:xfrm>
        </p:spPr>
        <p:txBody>
          <a:bodyPr vert="horz" lIns="91440" tIns="45720" rIns="0" bIns="45720" numCol="1" rtlCol="0" anchor="ctr">
            <a:noAutofit/>
          </a:bodyPr>
          <a:lstStyle>
            <a:lvl1pPr algn="ctr">
              <a:lnSpc>
                <a:spcPct val="100000"/>
              </a:lnSpc>
              <a:defRPr lang="en-GB" altLang="en-GB" sz="2400" b="0" i="0" spc="300" smtClean="0">
                <a:solidFill>
                  <a:srgbClr val="001E62"/>
                </a:solidFill>
                <a:latin typeface="ASICS Font 3.0" pitchFamily="2" charset="77"/>
                <a:ea typeface="+mj-ea"/>
                <a:cs typeface="+mj-cs"/>
              </a:defRPr>
            </a:lvl1pPr>
            <a:lvl2pPr>
              <a:defRPr lang="en-GB" altLang="en-GB" smtClean="0"/>
            </a:lvl2pPr>
            <a:lvl3pPr>
              <a:defRPr lang="en-GB" altLang="en-GB" smtClean="0"/>
            </a:lvl3pPr>
            <a:lvl4pPr>
              <a:defRPr lang="en-GB" altLang="en-GB" smtClean="0"/>
            </a:lvl4pPr>
            <a:lvl5pPr>
              <a:defRPr lang="en-GB" altLang="en-GB"/>
            </a:lvl5pPr>
          </a:lstStyle>
          <a:p>
            <a:pPr lvl="0" algn="r">
              <a:lnSpc>
                <a:spcPct val="130000"/>
              </a:lnSpc>
              <a:spcBef>
                <a:spcPct val="0"/>
              </a:spcBef>
            </a:pPr>
            <a:r>
              <a:rPr lang="en-GB" altLang="en-GB"/>
              <a:t>#</a:t>
            </a:r>
          </a:p>
        </p:txBody>
      </p:sp>
      <p:sp>
        <p:nvSpPr>
          <p:cNvPr id="36" name="Text Placeholder 4">
            <a:extLst>
              <a:ext uri="{FF2B5EF4-FFF2-40B4-BE49-F238E27FC236}">
                <a16:creationId xmlns:a16="http://schemas.microsoft.com/office/drawing/2014/main" id="{B1AF9B46-C3D0-E74F-B5B3-D7748A62AD6C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178354" y="2974294"/>
            <a:ext cx="610802" cy="375899"/>
          </a:xfrm>
        </p:spPr>
        <p:txBody>
          <a:bodyPr vert="horz" lIns="91440" tIns="45720" rIns="0" bIns="45720" numCol="1" rtlCol="0" anchor="ctr">
            <a:noAutofit/>
          </a:bodyPr>
          <a:lstStyle>
            <a:lvl1pPr algn="ctr">
              <a:lnSpc>
                <a:spcPct val="100000"/>
              </a:lnSpc>
              <a:defRPr lang="en-GB" altLang="en-GB" sz="2400" b="0" i="0" spc="300" smtClean="0">
                <a:solidFill>
                  <a:srgbClr val="001E62"/>
                </a:solidFill>
                <a:latin typeface="ASICS Font 3.0" pitchFamily="2" charset="77"/>
                <a:ea typeface="+mj-ea"/>
                <a:cs typeface="+mj-cs"/>
              </a:defRPr>
            </a:lvl1pPr>
            <a:lvl2pPr>
              <a:defRPr lang="en-GB" altLang="en-GB" smtClean="0"/>
            </a:lvl2pPr>
            <a:lvl3pPr>
              <a:defRPr lang="en-GB" altLang="en-GB" smtClean="0"/>
            </a:lvl3pPr>
            <a:lvl4pPr>
              <a:defRPr lang="en-GB" altLang="en-GB" smtClean="0"/>
            </a:lvl4pPr>
            <a:lvl5pPr>
              <a:defRPr lang="en-GB" altLang="en-GB"/>
            </a:lvl5pPr>
          </a:lstStyle>
          <a:p>
            <a:pPr lvl="0" algn="r">
              <a:lnSpc>
                <a:spcPct val="130000"/>
              </a:lnSpc>
              <a:spcBef>
                <a:spcPct val="0"/>
              </a:spcBef>
            </a:pPr>
            <a:r>
              <a:rPr lang="en-GB" altLang="en-GB"/>
              <a:t>#</a:t>
            </a:r>
          </a:p>
        </p:txBody>
      </p:sp>
      <p:sp>
        <p:nvSpPr>
          <p:cNvPr id="37" name="Text Placeholder 4">
            <a:extLst>
              <a:ext uri="{FF2B5EF4-FFF2-40B4-BE49-F238E27FC236}">
                <a16:creationId xmlns:a16="http://schemas.microsoft.com/office/drawing/2014/main" id="{7917F914-A1B5-854C-B322-BD0C5F42436D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4178354" y="2377841"/>
            <a:ext cx="610802" cy="375899"/>
          </a:xfrm>
        </p:spPr>
        <p:txBody>
          <a:bodyPr vert="horz" lIns="91440" tIns="45720" rIns="0" bIns="45720" numCol="1" rtlCol="0" anchor="ctr">
            <a:noAutofit/>
          </a:bodyPr>
          <a:lstStyle>
            <a:lvl1pPr algn="ctr">
              <a:lnSpc>
                <a:spcPct val="100000"/>
              </a:lnSpc>
              <a:defRPr lang="en-GB" altLang="en-GB" sz="2400" b="0" i="0" spc="300" smtClean="0">
                <a:solidFill>
                  <a:srgbClr val="001E62"/>
                </a:solidFill>
                <a:latin typeface="ASICS Font 3.0" pitchFamily="2" charset="77"/>
                <a:ea typeface="+mj-ea"/>
                <a:cs typeface="+mj-cs"/>
              </a:defRPr>
            </a:lvl1pPr>
            <a:lvl2pPr>
              <a:defRPr lang="en-GB" altLang="en-GB" smtClean="0"/>
            </a:lvl2pPr>
            <a:lvl3pPr>
              <a:defRPr lang="en-GB" altLang="en-GB" smtClean="0"/>
            </a:lvl3pPr>
            <a:lvl4pPr>
              <a:defRPr lang="en-GB" altLang="en-GB" smtClean="0"/>
            </a:lvl4pPr>
            <a:lvl5pPr>
              <a:defRPr lang="en-GB" altLang="en-GB"/>
            </a:lvl5pPr>
          </a:lstStyle>
          <a:p>
            <a:pPr lvl="0" algn="r">
              <a:lnSpc>
                <a:spcPct val="130000"/>
              </a:lnSpc>
              <a:spcBef>
                <a:spcPct val="0"/>
              </a:spcBef>
            </a:pPr>
            <a:r>
              <a:rPr lang="en-GB" altLang="en-GB"/>
              <a:t>#</a:t>
            </a:r>
          </a:p>
        </p:txBody>
      </p:sp>
      <p:sp>
        <p:nvSpPr>
          <p:cNvPr id="38" name="Text Placeholder 4">
            <a:extLst>
              <a:ext uri="{FF2B5EF4-FFF2-40B4-BE49-F238E27FC236}">
                <a16:creationId xmlns:a16="http://schemas.microsoft.com/office/drawing/2014/main" id="{4E370797-1594-D44A-95E3-0D260C9F9199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4178354" y="1781388"/>
            <a:ext cx="610802" cy="375899"/>
          </a:xfrm>
        </p:spPr>
        <p:txBody>
          <a:bodyPr vert="horz" lIns="91440" tIns="45720" rIns="0" bIns="45720" numCol="1" rtlCol="0" anchor="ctr">
            <a:noAutofit/>
          </a:bodyPr>
          <a:lstStyle>
            <a:lvl1pPr algn="ctr">
              <a:lnSpc>
                <a:spcPct val="100000"/>
              </a:lnSpc>
              <a:defRPr lang="en-GB" altLang="en-GB" sz="2400" b="0" i="0" spc="300" smtClean="0">
                <a:solidFill>
                  <a:srgbClr val="001E62"/>
                </a:solidFill>
                <a:latin typeface="ASICS Font 3.0" pitchFamily="2" charset="77"/>
                <a:ea typeface="+mj-ea"/>
                <a:cs typeface="+mj-cs"/>
              </a:defRPr>
            </a:lvl1pPr>
            <a:lvl2pPr>
              <a:defRPr lang="en-GB" altLang="en-GB" smtClean="0"/>
            </a:lvl2pPr>
            <a:lvl3pPr>
              <a:defRPr lang="en-GB" altLang="en-GB" smtClean="0"/>
            </a:lvl3pPr>
            <a:lvl4pPr>
              <a:defRPr lang="en-GB" altLang="en-GB" smtClean="0"/>
            </a:lvl4pPr>
            <a:lvl5pPr>
              <a:defRPr lang="en-GB" altLang="en-GB"/>
            </a:lvl5pPr>
          </a:lstStyle>
          <a:p>
            <a:pPr lvl="0" algn="r">
              <a:lnSpc>
                <a:spcPct val="130000"/>
              </a:lnSpc>
              <a:spcBef>
                <a:spcPct val="0"/>
              </a:spcBef>
            </a:pPr>
            <a:r>
              <a:rPr lang="en-GB" altLang="en-GB"/>
              <a:t>#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D2EA052-F9FB-BD40-808E-C1A464E4B3B4}"/>
              </a:ext>
            </a:extLst>
          </p:cNvPr>
          <p:cNvSpPr>
            <a:spLocks noGrp="1"/>
          </p:cNvSpPr>
          <p:nvPr>
            <p:ph type="sldNum" sz="quarter" idx="25"/>
          </p:nvPr>
        </p:nvSpPr>
        <p:spPr/>
        <p:txBody>
          <a:bodyPr/>
          <a:lstStyle/>
          <a:p>
            <a:fld id="{30CC6782-A7C1-AE43-BED6-519E5FEDBE2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3438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00" advClick="0"/>
    </mc:Choice>
    <mc:Fallback xmlns="">
      <p:transition spd="slow" advClick="0"/>
    </mc:Fallback>
  </mc:AlternateContent>
  <p:extLst>
    <p:ext uri="{DCECCB84-F9BA-43D5-87BE-67443E8EF086}">
      <p15:sldGuideLst xmlns:p15="http://schemas.microsoft.com/office/powerpoint/2012/main">
        <p15:guide id="5" pos="3840">
          <p15:clr>
            <a:srgbClr val="FBAE40"/>
          </p15:clr>
        </p15:guide>
        <p15:guide id="6" pos="5518">
          <p15:clr>
            <a:srgbClr val="FBAE40"/>
          </p15:clr>
        </p15:guide>
        <p15:guide id="7" pos="2139">
          <p15:clr>
            <a:srgbClr val="FBAE40"/>
          </p15:clr>
        </p15:guide>
      </p15:sldGuideLst>
    </p:ext>
  </p:extLs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– pink">
    <p:bg>
      <p:bgPr>
        <a:solidFill>
          <a:srgbClr val="EBF5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28C600-228D-E747-9DE6-8BA71F435B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6723" y="1782753"/>
            <a:ext cx="5373688" cy="375899"/>
          </a:xfrm>
        </p:spPr>
        <p:txBody>
          <a:bodyPr lIns="0" rIns="0" numCol="1" anchor="ctr">
            <a:noAutofit/>
          </a:bodyPr>
          <a:lstStyle>
            <a:lvl1pPr marL="9525" indent="0" algn="l">
              <a:lnSpc>
                <a:spcPct val="100000"/>
              </a:lnSpc>
              <a:buNone/>
              <a:tabLst/>
              <a:defRPr sz="1400" b="0" i="0">
                <a:solidFill>
                  <a:srgbClr val="1F2564"/>
                </a:solidFill>
                <a:latin typeface="ASICS Font 3.0" pitchFamily="2" charset="77"/>
              </a:defRPr>
            </a:lvl1pPr>
            <a:lvl2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2pPr>
            <a:lvl3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3pPr>
            <a:lvl4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4pPr>
            <a:lvl5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5pPr>
          </a:lstStyle>
          <a:p>
            <a:pPr lvl="0"/>
            <a:r>
              <a:rPr lang="en-GB" altLang="en-GB"/>
              <a:t>Click to edit Master text styles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14FA454-1449-5A4C-BA99-D6DFD25245B7}"/>
              </a:ext>
            </a:extLst>
          </p:cNvPr>
          <p:cNvCxnSpPr>
            <a:cxnSpLocks/>
          </p:cNvCxnSpPr>
          <p:nvPr userDrawn="1"/>
        </p:nvCxnSpPr>
        <p:spPr>
          <a:xfrm>
            <a:off x="3921747" y="1812561"/>
            <a:ext cx="0" cy="3275035"/>
          </a:xfrm>
          <a:prstGeom prst="line">
            <a:avLst/>
          </a:prstGeom>
          <a:ln w="25400">
            <a:solidFill>
              <a:srgbClr val="1F256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E214B8AF-2309-E14F-9F24-4242811D526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4969564" y="2378551"/>
            <a:ext cx="5373688" cy="375899"/>
          </a:xfrm>
        </p:spPr>
        <p:txBody>
          <a:bodyPr lIns="0" rIns="0" numCol="1" anchor="ctr">
            <a:noAutofit/>
          </a:bodyPr>
          <a:lstStyle>
            <a:lvl1pPr marL="9525" indent="0" algn="l">
              <a:lnSpc>
                <a:spcPct val="100000"/>
              </a:lnSpc>
              <a:buNone/>
              <a:tabLst/>
              <a:defRPr sz="1400" b="0" i="0">
                <a:solidFill>
                  <a:srgbClr val="1F2564"/>
                </a:solidFill>
                <a:latin typeface="ASICS Font 3.0" pitchFamily="2" charset="77"/>
              </a:defRPr>
            </a:lvl1pPr>
            <a:lvl2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2pPr>
            <a:lvl3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3pPr>
            <a:lvl4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4pPr>
            <a:lvl5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5pPr>
          </a:lstStyle>
          <a:p>
            <a:pPr lvl="0"/>
            <a:r>
              <a:rPr lang="en-GB" altLang="en-GB"/>
              <a:t>Click to edit Master text styles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D9AA992A-A0A7-0445-A755-6655984A5B3D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4969564" y="2974349"/>
            <a:ext cx="5373688" cy="375899"/>
          </a:xfrm>
        </p:spPr>
        <p:txBody>
          <a:bodyPr lIns="0" rIns="0" numCol="1" anchor="ctr">
            <a:noAutofit/>
          </a:bodyPr>
          <a:lstStyle>
            <a:lvl1pPr marL="9525" indent="0" algn="l">
              <a:lnSpc>
                <a:spcPct val="100000"/>
              </a:lnSpc>
              <a:buNone/>
              <a:tabLst/>
              <a:defRPr sz="1400" b="0" i="0">
                <a:solidFill>
                  <a:srgbClr val="1F2564"/>
                </a:solidFill>
                <a:latin typeface="ASICS Font 3.0" pitchFamily="2" charset="77"/>
              </a:defRPr>
            </a:lvl1pPr>
            <a:lvl2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2pPr>
            <a:lvl3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3pPr>
            <a:lvl4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4pPr>
            <a:lvl5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5pPr>
          </a:lstStyle>
          <a:p>
            <a:pPr lvl="0"/>
            <a:r>
              <a:rPr lang="en-GB" altLang="en-GB"/>
              <a:t>Click to edit Master text styles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AA9B05E7-3AC4-A94F-A81D-90B2949B971F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4969564" y="3570147"/>
            <a:ext cx="5373688" cy="375899"/>
          </a:xfrm>
        </p:spPr>
        <p:txBody>
          <a:bodyPr lIns="0" rIns="0" numCol="1" anchor="ctr">
            <a:noAutofit/>
          </a:bodyPr>
          <a:lstStyle>
            <a:lvl1pPr marL="9525" indent="0" algn="l">
              <a:lnSpc>
                <a:spcPct val="100000"/>
              </a:lnSpc>
              <a:buNone/>
              <a:tabLst/>
              <a:defRPr sz="1400" b="0" i="0">
                <a:solidFill>
                  <a:srgbClr val="1F2564"/>
                </a:solidFill>
                <a:latin typeface="ASICS Font 3.0" pitchFamily="2" charset="77"/>
              </a:defRPr>
            </a:lvl1pPr>
            <a:lvl2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2pPr>
            <a:lvl3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3pPr>
            <a:lvl4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4pPr>
            <a:lvl5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5pPr>
          </a:lstStyle>
          <a:p>
            <a:pPr lvl="0"/>
            <a:r>
              <a:rPr lang="en-GB" altLang="en-GB"/>
              <a:t>Click to edit Master text styles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81DADB44-5889-E949-99AB-63EE7D8E2705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4969564" y="4165945"/>
            <a:ext cx="5373688" cy="375899"/>
          </a:xfrm>
        </p:spPr>
        <p:txBody>
          <a:bodyPr lIns="0" rIns="0" numCol="1" anchor="ctr">
            <a:noAutofit/>
          </a:bodyPr>
          <a:lstStyle>
            <a:lvl1pPr marL="9525" indent="0" algn="l">
              <a:lnSpc>
                <a:spcPct val="100000"/>
              </a:lnSpc>
              <a:buNone/>
              <a:tabLst/>
              <a:defRPr sz="1400" b="0" i="0">
                <a:solidFill>
                  <a:srgbClr val="1F2564"/>
                </a:solidFill>
                <a:latin typeface="ASICS Font 3.0" pitchFamily="2" charset="77"/>
              </a:defRPr>
            </a:lvl1pPr>
            <a:lvl2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2pPr>
            <a:lvl3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3pPr>
            <a:lvl4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4pPr>
            <a:lvl5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5pPr>
          </a:lstStyle>
          <a:p>
            <a:pPr lvl="0"/>
            <a:r>
              <a:rPr lang="en-GB" altLang="en-GB"/>
              <a:t>Click to edit Master text styles</a:t>
            </a:r>
          </a:p>
        </p:txBody>
      </p:sp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041B3739-6823-3242-8B1B-DD73456D88A7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178354" y="4763651"/>
            <a:ext cx="610802" cy="375899"/>
          </a:xfrm>
        </p:spPr>
        <p:txBody>
          <a:bodyPr vert="horz" lIns="91440" tIns="45720" rIns="0" bIns="45720" numCol="1" rtlCol="0" anchor="ctr">
            <a:noAutofit/>
          </a:bodyPr>
          <a:lstStyle>
            <a:lvl1pPr algn="ctr">
              <a:lnSpc>
                <a:spcPct val="100000"/>
              </a:lnSpc>
              <a:defRPr lang="en-GB" altLang="en-GB" sz="2400" b="0" i="0" spc="300" smtClean="0">
                <a:solidFill>
                  <a:srgbClr val="001E62"/>
                </a:solidFill>
                <a:latin typeface="ASICS Font 3.0" pitchFamily="2" charset="77"/>
                <a:ea typeface="+mj-ea"/>
                <a:cs typeface="+mj-cs"/>
              </a:defRPr>
            </a:lvl1pPr>
            <a:lvl2pPr>
              <a:defRPr lang="en-GB" altLang="en-GB" smtClean="0"/>
            </a:lvl2pPr>
            <a:lvl3pPr>
              <a:defRPr lang="en-GB" altLang="en-GB" smtClean="0"/>
            </a:lvl3pPr>
            <a:lvl4pPr>
              <a:defRPr lang="en-GB" altLang="en-GB" smtClean="0"/>
            </a:lvl4pPr>
            <a:lvl5pPr>
              <a:defRPr lang="en-GB" altLang="en-GB"/>
            </a:lvl5pPr>
          </a:lstStyle>
          <a:p>
            <a:pPr lvl="0" algn="r">
              <a:lnSpc>
                <a:spcPct val="130000"/>
              </a:lnSpc>
              <a:spcBef>
                <a:spcPct val="0"/>
              </a:spcBef>
            </a:pPr>
            <a:r>
              <a:rPr lang="en-GB" altLang="en-GB"/>
              <a:t>#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A4A3214-32C8-6B4E-87E4-A36B3A38018F}"/>
              </a:ext>
            </a:extLst>
          </p:cNvPr>
          <p:cNvSpPr txBox="1"/>
          <p:nvPr userDrawn="1"/>
        </p:nvSpPr>
        <p:spPr>
          <a:xfrm rot="16200000">
            <a:off x="1556516" y="3276426"/>
            <a:ext cx="3840480" cy="500129"/>
          </a:xfrm>
          <a:prstGeom prst="rect">
            <a:avLst/>
          </a:prstGeom>
        </p:spPr>
        <p:txBody>
          <a:bodyPr vert="vert" lIns="91440" tIns="45720" rIns="0" bIns="45720" numCol="1" rtlCol="0" anchor="t">
            <a:normAutofit/>
          </a:bodyPr>
          <a:lstStyle>
            <a:lvl1pPr>
              <a:lnSpc>
                <a:spcPct val="90000"/>
              </a:lnSpc>
              <a:spcBef>
                <a:spcPct val="0"/>
              </a:spcBef>
              <a:buNone/>
              <a:defRPr lang="en-GB" altLang="en-GB" sz="3600" b="0" i="0" spc="300" dirty="0" smtClean="0">
                <a:solidFill>
                  <a:srgbClr val="F04C32"/>
                </a:solidFill>
                <a:latin typeface="ASICS" pitchFamily="2" charset="77"/>
                <a:ea typeface="+mj-ea"/>
                <a:cs typeface="+mj-cs"/>
              </a:defRPr>
            </a:lvl1pPr>
          </a:lstStyle>
          <a:p>
            <a:pPr lvl="0" algn="ctr">
              <a:lnSpc>
                <a:spcPct val="140000"/>
              </a:lnSpc>
            </a:pPr>
            <a:r>
              <a:rPr lang="en-GB" altLang="en-GB" sz="2800" b="0" i="0" spc="600">
                <a:solidFill>
                  <a:srgbClr val="1F2564"/>
                </a:solidFill>
                <a:latin typeface="ASICS Font 3.0" pitchFamily="2" charset="77"/>
              </a:rPr>
              <a:t>AGENDA</a:t>
            </a:r>
          </a:p>
        </p:txBody>
      </p:sp>
      <p:sp>
        <p:nvSpPr>
          <p:cNvPr id="33" name="Text Placeholder 4">
            <a:extLst>
              <a:ext uri="{FF2B5EF4-FFF2-40B4-BE49-F238E27FC236}">
                <a16:creationId xmlns:a16="http://schemas.microsoft.com/office/drawing/2014/main" id="{0CBA2BEC-6886-8E4C-9FCA-A0D634DC317A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178354" y="4167200"/>
            <a:ext cx="610802" cy="375899"/>
          </a:xfrm>
        </p:spPr>
        <p:txBody>
          <a:bodyPr vert="horz" lIns="91440" tIns="45720" rIns="0" bIns="45720" numCol="1" rtlCol="0" anchor="ctr">
            <a:noAutofit/>
          </a:bodyPr>
          <a:lstStyle>
            <a:lvl1pPr algn="ctr">
              <a:lnSpc>
                <a:spcPct val="100000"/>
              </a:lnSpc>
              <a:defRPr lang="en-GB" altLang="en-GB" sz="2400" b="0" i="0" spc="300" smtClean="0">
                <a:solidFill>
                  <a:srgbClr val="001E62"/>
                </a:solidFill>
                <a:latin typeface="ASICS Font 3.0" pitchFamily="2" charset="77"/>
                <a:ea typeface="+mj-ea"/>
                <a:cs typeface="+mj-cs"/>
              </a:defRPr>
            </a:lvl1pPr>
            <a:lvl2pPr>
              <a:defRPr lang="en-GB" altLang="en-GB" smtClean="0"/>
            </a:lvl2pPr>
            <a:lvl3pPr>
              <a:defRPr lang="en-GB" altLang="en-GB" smtClean="0"/>
            </a:lvl3pPr>
            <a:lvl4pPr>
              <a:defRPr lang="en-GB" altLang="en-GB" smtClean="0"/>
            </a:lvl4pPr>
            <a:lvl5pPr>
              <a:defRPr lang="en-GB" altLang="en-GB"/>
            </a:lvl5pPr>
          </a:lstStyle>
          <a:p>
            <a:pPr lvl="0" algn="r">
              <a:lnSpc>
                <a:spcPct val="130000"/>
              </a:lnSpc>
              <a:spcBef>
                <a:spcPct val="0"/>
              </a:spcBef>
            </a:pPr>
            <a:r>
              <a:rPr lang="en-GB" altLang="en-GB"/>
              <a:t>#</a:t>
            </a:r>
          </a:p>
        </p:txBody>
      </p:sp>
      <p:sp>
        <p:nvSpPr>
          <p:cNvPr id="34" name="Content Placeholder 2">
            <a:extLst>
              <a:ext uri="{FF2B5EF4-FFF2-40B4-BE49-F238E27FC236}">
                <a16:creationId xmlns:a16="http://schemas.microsoft.com/office/drawing/2014/main" id="{6E32CEEB-FBE5-B04E-8638-16CDC216C248}"/>
              </a:ext>
            </a:extLst>
          </p:cNvPr>
          <p:cNvSpPr>
            <a:spLocks noGrp="1"/>
          </p:cNvSpPr>
          <p:nvPr>
            <p:ph idx="20"/>
          </p:nvPr>
        </p:nvSpPr>
        <p:spPr>
          <a:xfrm>
            <a:off x="4969564" y="4761744"/>
            <a:ext cx="5373688" cy="375899"/>
          </a:xfrm>
        </p:spPr>
        <p:txBody>
          <a:bodyPr lIns="0" rIns="0" numCol="1" anchor="ctr">
            <a:noAutofit/>
          </a:bodyPr>
          <a:lstStyle>
            <a:lvl1pPr marL="9525" indent="0" algn="l">
              <a:lnSpc>
                <a:spcPct val="100000"/>
              </a:lnSpc>
              <a:buNone/>
              <a:tabLst/>
              <a:defRPr sz="1400" b="0" i="0">
                <a:solidFill>
                  <a:srgbClr val="1F2564"/>
                </a:solidFill>
                <a:latin typeface="ASICS Font 3.0" pitchFamily="2" charset="77"/>
              </a:defRPr>
            </a:lvl1pPr>
            <a:lvl2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2pPr>
            <a:lvl3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3pPr>
            <a:lvl4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4pPr>
            <a:lvl5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5pPr>
          </a:lstStyle>
          <a:p>
            <a:pPr lvl="0"/>
            <a:r>
              <a:rPr lang="en-GB" altLang="en-GB"/>
              <a:t>Click to edit Master text styles</a:t>
            </a:r>
          </a:p>
        </p:txBody>
      </p:sp>
      <p:sp>
        <p:nvSpPr>
          <p:cNvPr id="35" name="Text Placeholder 4">
            <a:extLst>
              <a:ext uri="{FF2B5EF4-FFF2-40B4-BE49-F238E27FC236}">
                <a16:creationId xmlns:a16="http://schemas.microsoft.com/office/drawing/2014/main" id="{6FBEFA28-ADE5-1C40-97E0-4E73C68E0EE9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178354" y="3570747"/>
            <a:ext cx="610802" cy="375899"/>
          </a:xfrm>
        </p:spPr>
        <p:txBody>
          <a:bodyPr vert="horz" lIns="91440" tIns="45720" rIns="0" bIns="45720" numCol="1" rtlCol="0" anchor="ctr">
            <a:noAutofit/>
          </a:bodyPr>
          <a:lstStyle>
            <a:lvl1pPr algn="ctr">
              <a:lnSpc>
                <a:spcPct val="100000"/>
              </a:lnSpc>
              <a:defRPr lang="en-GB" altLang="en-GB" sz="2400" b="0" i="0" spc="300" smtClean="0">
                <a:solidFill>
                  <a:srgbClr val="001E62"/>
                </a:solidFill>
                <a:latin typeface="ASICS Font 3.0" pitchFamily="2" charset="77"/>
                <a:ea typeface="+mj-ea"/>
                <a:cs typeface="+mj-cs"/>
              </a:defRPr>
            </a:lvl1pPr>
            <a:lvl2pPr>
              <a:defRPr lang="en-GB" altLang="en-GB" smtClean="0"/>
            </a:lvl2pPr>
            <a:lvl3pPr>
              <a:defRPr lang="en-GB" altLang="en-GB" smtClean="0"/>
            </a:lvl3pPr>
            <a:lvl4pPr>
              <a:defRPr lang="en-GB" altLang="en-GB" smtClean="0"/>
            </a:lvl4pPr>
            <a:lvl5pPr>
              <a:defRPr lang="en-GB" altLang="en-GB"/>
            </a:lvl5pPr>
          </a:lstStyle>
          <a:p>
            <a:pPr lvl="0" algn="r">
              <a:lnSpc>
                <a:spcPct val="130000"/>
              </a:lnSpc>
              <a:spcBef>
                <a:spcPct val="0"/>
              </a:spcBef>
            </a:pPr>
            <a:r>
              <a:rPr lang="en-GB" altLang="en-GB"/>
              <a:t>#</a:t>
            </a:r>
          </a:p>
        </p:txBody>
      </p:sp>
      <p:sp>
        <p:nvSpPr>
          <p:cNvPr id="36" name="Text Placeholder 4">
            <a:extLst>
              <a:ext uri="{FF2B5EF4-FFF2-40B4-BE49-F238E27FC236}">
                <a16:creationId xmlns:a16="http://schemas.microsoft.com/office/drawing/2014/main" id="{B1AF9B46-C3D0-E74F-B5B3-D7748A62AD6C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178354" y="2974294"/>
            <a:ext cx="610802" cy="375899"/>
          </a:xfrm>
        </p:spPr>
        <p:txBody>
          <a:bodyPr vert="horz" lIns="91440" tIns="45720" rIns="0" bIns="45720" numCol="1" rtlCol="0" anchor="ctr">
            <a:noAutofit/>
          </a:bodyPr>
          <a:lstStyle>
            <a:lvl1pPr algn="ctr">
              <a:lnSpc>
                <a:spcPct val="100000"/>
              </a:lnSpc>
              <a:defRPr lang="en-GB" altLang="en-GB" sz="2400" b="0" i="0" spc="300" smtClean="0">
                <a:solidFill>
                  <a:srgbClr val="001E62"/>
                </a:solidFill>
                <a:latin typeface="ASICS Font 3.0" pitchFamily="2" charset="77"/>
                <a:ea typeface="+mj-ea"/>
                <a:cs typeface="+mj-cs"/>
              </a:defRPr>
            </a:lvl1pPr>
            <a:lvl2pPr>
              <a:defRPr lang="en-GB" altLang="en-GB" smtClean="0"/>
            </a:lvl2pPr>
            <a:lvl3pPr>
              <a:defRPr lang="en-GB" altLang="en-GB" smtClean="0"/>
            </a:lvl3pPr>
            <a:lvl4pPr>
              <a:defRPr lang="en-GB" altLang="en-GB" smtClean="0"/>
            </a:lvl4pPr>
            <a:lvl5pPr>
              <a:defRPr lang="en-GB" altLang="en-GB"/>
            </a:lvl5pPr>
          </a:lstStyle>
          <a:p>
            <a:pPr lvl="0" algn="r">
              <a:lnSpc>
                <a:spcPct val="130000"/>
              </a:lnSpc>
              <a:spcBef>
                <a:spcPct val="0"/>
              </a:spcBef>
            </a:pPr>
            <a:r>
              <a:rPr lang="en-GB" altLang="en-GB"/>
              <a:t>#</a:t>
            </a:r>
          </a:p>
        </p:txBody>
      </p:sp>
      <p:sp>
        <p:nvSpPr>
          <p:cNvPr id="37" name="Text Placeholder 4">
            <a:extLst>
              <a:ext uri="{FF2B5EF4-FFF2-40B4-BE49-F238E27FC236}">
                <a16:creationId xmlns:a16="http://schemas.microsoft.com/office/drawing/2014/main" id="{7917F914-A1B5-854C-B322-BD0C5F42436D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4178354" y="2377841"/>
            <a:ext cx="610802" cy="375899"/>
          </a:xfrm>
        </p:spPr>
        <p:txBody>
          <a:bodyPr vert="horz" lIns="91440" tIns="45720" rIns="0" bIns="45720" numCol="1" rtlCol="0" anchor="ctr">
            <a:noAutofit/>
          </a:bodyPr>
          <a:lstStyle>
            <a:lvl1pPr algn="ctr">
              <a:lnSpc>
                <a:spcPct val="100000"/>
              </a:lnSpc>
              <a:defRPr lang="en-GB" altLang="en-GB" sz="2400" b="0" i="0" spc="300" smtClean="0">
                <a:solidFill>
                  <a:srgbClr val="001E62"/>
                </a:solidFill>
                <a:latin typeface="ASICS Font 3.0" pitchFamily="2" charset="77"/>
                <a:ea typeface="+mj-ea"/>
                <a:cs typeface="+mj-cs"/>
              </a:defRPr>
            </a:lvl1pPr>
            <a:lvl2pPr>
              <a:defRPr lang="en-GB" altLang="en-GB" smtClean="0"/>
            </a:lvl2pPr>
            <a:lvl3pPr>
              <a:defRPr lang="en-GB" altLang="en-GB" smtClean="0"/>
            </a:lvl3pPr>
            <a:lvl4pPr>
              <a:defRPr lang="en-GB" altLang="en-GB" smtClean="0"/>
            </a:lvl4pPr>
            <a:lvl5pPr>
              <a:defRPr lang="en-GB" altLang="en-GB"/>
            </a:lvl5pPr>
          </a:lstStyle>
          <a:p>
            <a:pPr lvl="0" algn="r">
              <a:lnSpc>
                <a:spcPct val="130000"/>
              </a:lnSpc>
              <a:spcBef>
                <a:spcPct val="0"/>
              </a:spcBef>
            </a:pPr>
            <a:r>
              <a:rPr lang="en-GB" altLang="en-GB"/>
              <a:t>#</a:t>
            </a:r>
          </a:p>
        </p:txBody>
      </p:sp>
      <p:sp>
        <p:nvSpPr>
          <p:cNvPr id="38" name="Text Placeholder 4">
            <a:extLst>
              <a:ext uri="{FF2B5EF4-FFF2-40B4-BE49-F238E27FC236}">
                <a16:creationId xmlns:a16="http://schemas.microsoft.com/office/drawing/2014/main" id="{4E370797-1594-D44A-95E3-0D260C9F9199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4178354" y="1781388"/>
            <a:ext cx="610802" cy="375899"/>
          </a:xfrm>
        </p:spPr>
        <p:txBody>
          <a:bodyPr vert="horz" lIns="91440" tIns="45720" rIns="0" bIns="45720" numCol="1" rtlCol="0" anchor="ctr">
            <a:noAutofit/>
          </a:bodyPr>
          <a:lstStyle>
            <a:lvl1pPr algn="ctr">
              <a:lnSpc>
                <a:spcPct val="100000"/>
              </a:lnSpc>
              <a:defRPr lang="en-GB" altLang="en-GB" sz="2400" b="0" i="0" spc="300" smtClean="0">
                <a:solidFill>
                  <a:srgbClr val="001E62"/>
                </a:solidFill>
                <a:latin typeface="ASICS Font 3.0" pitchFamily="2" charset="77"/>
                <a:ea typeface="+mj-ea"/>
                <a:cs typeface="+mj-cs"/>
              </a:defRPr>
            </a:lvl1pPr>
            <a:lvl2pPr>
              <a:defRPr lang="en-GB" altLang="en-GB" smtClean="0"/>
            </a:lvl2pPr>
            <a:lvl3pPr>
              <a:defRPr lang="en-GB" altLang="en-GB" smtClean="0"/>
            </a:lvl3pPr>
            <a:lvl4pPr>
              <a:defRPr lang="en-GB" altLang="en-GB" smtClean="0"/>
            </a:lvl4pPr>
            <a:lvl5pPr>
              <a:defRPr lang="en-GB" altLang="en-GB"/>
            </a:lvl5pPr>
          </a:lstStyle>
          <a:p>
            <a:pPr lvl="0" algn="r">
              <a:lnSpc>
                <a:spcPct val="130000"/>
              </a:lnSpc>
              <a:spcBef>
                <a:spcPct val="0"/>
              </a:spcBef>
            </a:pPr>
            <a:r>
              <a:rPr lang="en-GB" altLang="en-GB"/>
              <a:t>#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4CB42CC-7807-9547-8160-B5DA5A1B09F7}"/>
              </a:ext>
            </a:extLst>
          </p:cNvPr>
          <p:cNvSpPr>
            <a:spLocks noGrp="1"/>
          </p:cNvSpPr>
          <p:nvPr>
            <p:ph type="sldNum" sz="quarter" idx="25"/>
          </p:nvPr>
        </p:nvSpPr>
        <p:spPr/>
        <p:txBody>
          <a:bodyPr/>
          <a:lstStyle/>
          <a:p>
            <a:fld id="{30CC6782-A7C1-AE43-BED6-519E5FEDBE2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0620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00" advClick="0"/>
    </mc:Choice>
    <mc:Fallback xmlns="">
      <p:transition spd="slow" advClick="0"/>
    </mc:Fallback>
  </mc:AlternateContent>
  <p:extLst>
    <p:ext uri="{DCECCB84-F9BA-43D5-87BE-67443E8EF086}">
      <p15:sldGuideLst xmlns:p15="http://schemas.microsoft.com/office/powerpoint/2012/main">
        <p15:guide id="5" pos="3840">
          <p15:clr>
            <a:srgbClr val="FBAE40"/>
          </p15:clr>
        </p15:guide>
        <p15:guide id="6" pos="5518">
          <p15:clr>
            <a:srgbClr val="FBAE40"/>
          </p15:clr>
        </p15:guide>
        <p15:guide id="7" pos="2139">
          <p15:clr>
            <a:srgbClr val="FBAE40"/>
          </p15:clr>
        </p15:guide>
      </p15:sldGuideLst>
    </p:ext>
  </p:extLs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Agenda – pink">
    <p:bg>
      <p:bgPr>
        <a:solidFill>
          <a:srgbClr val="001E6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28C600-228D-E747-9DE6-8BA71F435B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6723" y="1782753"/>
            <a:ext cx="5373688" cy="375899"/>
          </a:xfrm>
        </p:spPr>
        <p:txBody>
          <a:bodyPr lIns="0" rIns="0" numCol="1" anchor="ctr">
            <a:noAutofit/>
          </a:bodyPr>
          <a:lstStyle>
            <a:lvl1pPr marL="9525" indent="0" algn="l">
              <a:lnSpc>
                <a:spcPct val="100000"/>
              </a:lnSpc>
              <a:buNone/>
              <a:tabLst/>
              <a:defRPr sz="1400" b="0" i="0">
                <a:solidFill>
                  <a:schemeClr val="bg2"/>
                </a:solidFill>
                <a:latin typeface="ASICS Font 3.0" pitchFamily="2" charset="77"/>
              </a:defRPr>
            </a:lvl1pPr>
            <a:lvl2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2pPr>
            <a:lvl3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3pPr>
            <a:lvl4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4pPr>
            <a:lvl5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5pPr>
          </a:lstStyle>
          <a:p>
            <a:pPr lvl="0"/>
            <a:r>
              <a:rPr lang="en-GB" altLang="en-GB"/>
              <a:t>Click to edit Master text styles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14FA454-1449-5A4C-BA99-D6DFD25245B7}"/>
              </a:ext>
            </a:extLst>
          </p:cNvPr>
          <p:cNvCxnSpPr>
            <a:cxnSpLocks/>
          </p:cNvCxnSpPr>
          <p:nvPr userDrawn="1"/>
        </p:nvCxnSpPr>
        <p:spPr>
          <a:xfrm>
            <a:off x="3921747" y="1812560"/>
            <a:ext cx="0" cy="3325082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E214B8AF-2309-E14F-9F24-4242811D526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4969564" y="2378551"/>
            <a:ext cx="5373688" cy="375899"/>
          </a:xfrm>
        </p:spPr>
        <p:txBody>
          <a:bodyPr lIns="0" rIns="0" numCol="1" anchor="ctr">
            <a:noAutofit/>
          </a:bodyPr>
          <a:lstStyle>
            <a:lvl1pPr marL="9525" indent="0" algn="l">
              <a:lnSpc>
                <a:spcPct val="100000"/>
              </a:lnSpc>
              <a:buNone/>
              <a:tabLst/>
              <a:defRPr sz="1400" b="0" i="0">
                <a:solidFill>
                  <a:schemeClr val="bg1"/>
                </a:solidFill>
                <a:latin typeface="ASICS Font 3.0" pitchFamily="2" charset="77"/>
              </a:defRPr>
            </a:lvl1pPr>
            <a:lvl2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2pPr>
            <a:lvl3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3pPr>
            <a:lvl4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4pPr>
            <a:lvl5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5pPr>
          </a:lstStyle>
          <a:p>
            <a:pPr lvl="0"/>
            <a:r>
              <a:rPr lang="en-GB" altLang="en-GB"/>
              <a:t>Click to edit Master text styles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D9AA992A-A0A7-0445-A755-6655984A5B3D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4969564" y="2974349"/>
            <a:ext cx="5373688" cy="375899"/>
          </a:xfrm>
        </p:spPr>
        <p:txBody>
          <a:bodyPr lIns="0" rIns="0" numCol="1" anchor="ctr">
            <a:noAutofit/>
          </a:bodyPr>
          <a:lstStyle>
            <a:lvl1pPr marL="9525" indent="0" algn="l">
              <a:lnSpc>
                <a:spcPct val="100000"/>
              </a:lnSpc>
              <a:buNone/>
              <a:tabLst/>
              <a:defRPr sz="1400" b="0" i="0">
                <a:solidFill>
                  <a:schemeClr val="bg1"/>
                </a:solidFill>
                <a:latin typeface="ASICS Font 3.0" pitchFamily="2" charset="77"/>
              </a:defRPr>
            </a:lvl1pPr>
            <a:lvl2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2pPr>
            <a:lvl3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3pPr>
            <a:lvl4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4pPr>
            <a:lvl5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5pPr>
          </a:lstStyle>
          <a:p>
            <a:pPr lvl="0"/>
            <a:r>
              <a:rPr lang="en-GB" altLang="en-GB"/>
              <a:t>Click to edit Master text styles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AA9B05E7-3AC4-A94F-A81D-90B2949B971F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4969564" y="3570147"/>
            <a:ext cx="5373688" cy="375899"/>
          </a:xfrm>
        </p:spPr>
        <p:txBody>
          <a:bodyPr lIns="0" rIns="0" numCol="1" anchor="ctr">
            <a:noAutofit/>
          </a:bodyPr>
          <a:lstStyle>
            <a:lvl1pPr marL="9525" indent="0" algn="l">
              <a:lnSpc>
                <a:spcPct val="100000"/>
              </a:lnSpc>
              <a:buNone/>
              <a:tabLst/>
              <a:defRPr sz="1400" b="0" i="0">
                <a:solidFill>
                  <a:schemeClr val="bg1"/>
                </a:solidFill>
                <a:latin typeface="ASICS Font 3.0" pitchFamily="2" charset="77"/>
              </a:defRPr>
            </a:lvl1pPr>
            <a:lvl2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2pPr>
            <a:lvl3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3pPr>
            <a:lvl4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4pPr>
            <a:lvl5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5pPr>
          </a:lstStyle>
          <a:p>
            <a:pPr lvl="0"/>
            <a:r>
              <a:rPr lang="en-GB" altLang="en-GB"/>
              <a:t>Click to edit Master text styles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81DADB44-5889-E949-99AB-63EE7D8E2705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4969564" y="4165945"/>
            <a:ext cx="5373688" cy="375899"/>
          </a:xfrm>
        </p:spPr>
        <p:txBody>
          <a:bodyPr lIns="0" rIns="0" numCol="1" anchor="ctr">
            <a:noAutofit/>
          </a:bodyPr>
          <a:lstStyle>
            <a:lvl1pPr marL="9525" indent="0" algn="l">
              <a:lnSpc>
                <a:spcPct val="100000"/>
              </a:lnSpc>
              <a:buNone/>
              <a:tabLst/>
              <a:defRPr sz="1400" b="0" i="0">
                <a:solidFill>
                  <a:schemeClr val="bg1"/>
                </a:solidFill>
                <a:latin typeface="ASICS Font 3.0" pitchFamily="2" charset="77"/>
              </a:defRPr>
            </a:lvl1pPr>
            <a:lvl2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2pPr>
            <a:lvl3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3pPr>
            <a:lvl4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4pPr>
            <a:lvl5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5pPr>
          </a:lstStyle>
          <a:p>
            <a:pPr lvl="0"/>
            <a:r>
              <a:rPr lang="en-GB" altLang="en-GB"/>
              <a:t>Click to edit Master text styles</a:t>
            </a:r>
          </a:p>
        </p:txBody>
      </p:sp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041B3739-6823-3242-8B1B-DD73456D88A7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178354" y="4763651"/>
            <a:ext cx="610802" cy="375899"/>
          </a:xfrm>
        </p:spPr>
        <p:txBody>
          <a:bodyPr vert="horz" lIns="91440" tIns="45720" rIns="0" bIns="45720" numCol="1" rtlCol="0" anchor="ctr">
            <a:noAutofit/>
          </a:bodyPr>
          <a:lstStyle>
            <a:lvl1pPr algn="ctr">
              <a:lnSpc>
                <a:spcPct val="100000"/>
              </a:lnSpc>
              <a:defRPr lang="en-GB" altLang="en-GB" sz="2400" b="0" i="0" spc="300" smtClean="0">
                <a:solidFill>
                  <a:schemeClr val="accent6"/>
                </a:solidFill>
                <a:latin typeface="ASICS Font 3.0" pitchFamily="2" charset="77"/>
                <a:ea typeface="+mj-ea"/>
                <a:cs typeface="+mj-cs"/>
              </a:defRPr>
            </a:lvl1pPr>
            <a:lvl2pPr>
              <a:defRPr lang="en-GB" altLang="en-GB" smtClean="0"/>
            </a:lvl2pPr>
            <a:lvl3pPr>
              <a:defRPr lang="en-GB" altLang="en-GB" smtClean="0"/>
            </a:lvl3pPr>
            <a:lvl4pPr>
              <a:defRPr lang="en-GB" altLang="en-GB" smtClean="0"/>
            </a:lvl4pPr>
            <a:lvl5pPr>
              <a:defRPr lang="en-GB" altLang="en-GB"/>
            </a:lvl5pPr>
          </a:lstStyle>
          <a:p>
            <a:pPr lvl="0" algn="r">
              <a:lnSpc>
                <a:spcPct val="130000"/>
              </a:lnSpc>
              <a:spcBef>
                <a:spcPct val="0"/>
              </a:spcBef>
            </a:pPr>
            <a:r>
              <a:rPr lang="en-GB" altLang="en-GB"/>
              <a:t>#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A4A3214-32C8-6B4E-87E4-A36B3A38018F}"/>
              </a:ext>
            </a:extLst>
          </p:cNvPr>
          <p:cNvSpPr txBox="1"/>
          <p:nvPr userDrawn="1"/>
        </p:nvSpPr>
        <p:spPr>
          <a:xfrm rot="16200000">
            <a:off x="1556516" y="3276426"/>
            <a:ext cx="3840480" cy="500129"/>
          </a:xfrm>
          <a:prstGeom prst="rect">
            <a:avLst/>
          </a:prstGeom>
        </p:spPr>
        <p:txBody>
          <a:bodyPr vert="vert" lIns="91440" tIns="45720" rIns="0" bIns="45720" numCol="1" rtlCol="0" anchor="t">
            <a:normAutofit/>
          </a:bodyPr>
          <a:lstStyle>
            <a:lvl1pPr>
              <a:lnSpc>
                <a:spcPct val="90000"/>
              </a:lnSpc>
              <a:spcBef>
                <a:spcPct val="0"/>
              </a:spcBef>
              <a:buNone/>
              <a:defRPr lang="en-GB" altLang="en-GB" sz="3600" b="0" i="0" spc="300" dirty="0" smtClean="0">
                <a:solidFill>
                  <a:srgbClr val="F04C32"/>
                </a:solidFill>
                <a:latin typeface="ASICS" pitchFamily="2" charset="77"/>
                <a:ea typeface="+mj-ea"/>
                <a:cs typeface="+mj-cs"/>
              </a:defRPr>
            </a:lvl1pPr>
          </a:lstStyle>
          <a:p>
            <a:pPr lvl="0" algn="ctr">
              <a:lnSpc>
                <a:spcPct val="140000"/>
              </a:lnSpc>
            </a:pPr>
            <a:r>
              <a:rPr lang="en-GB" altLang="en-GB" sz="2800" b="0" i="0" spc="600">
                <a:solidFill>
                  <a:schemeClr val="bg1"/>
                </a:solidFill>
                <a:latin typeface="ASICS Font 3.0" pitchFamily="2" charset="77"/>
              </a:rPr>
              <a:t>AGENDA</a:t>
            </a:r>
          </a:p>
        </p:txBody>
      </p:sp>
      <p:sp>
        <p:nvSpPr>
          <p:cNvPr id="33" name="Text Placeholder 4">
            <a:extLst>
              <a:ext uri="{FF2B5EF4-FFF2-40B4-BE49-F238E27FC236}">
                <a16:creationId xmlns:a16="http://schemas.microsoft.com/office/drawing/2014/main" id="{0CBA2BEC-6886-8E4C-9FCA-A0D634DC317A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178354" y="4167200"/>
            <a:ext cx="610802" cy="375899"/>
          </a:xfrm>
        </p:spPr>
        <p:txBody>
          <a:bodyPr vert="horz" lIns="91440" tIns="45720" rIns="0" bIns="45720" numCol="1" rtlCol="0" anchor="ctr">
            <a:noAutofit/>
          </a:bodyPr>
          <a:lstStyle>
            <a:lvl1pPr algn="ctr">
              <a:lnSpc>
                <a:spcPct val="100000"/>
              </a:lnSpc>
              <a:defRPr lang="en-GB" altLang="en-GB" sz="2400" b="0" i="0" spc="300" smtClean="0">
                <a:solidFill>
                  <a:schemeClr val="accent6"/>
                </a:solidFill>
                <a:latin typeface="ASICS Font 3.0" pitchFamily="2" charset="77"/>
                <a:ea typeface="+mj-ea"/>
                <a:cs typeface="+mj-cs"/>
              </a:defRPr>
            </a:lvl1pPr>
            <a:lvl2pPr>
              <a:defRPr lang="en-GB" altLang="en-GB" smtClean="0"/>
            </a:lvl2pPr>
            <a:lvl3pPr>
              <a:defRPr lang="en-GB" altLang="en-GB" smtClean="0"/>
            </a:lvl3pPr>
            <a:lvl4pPr>
              <a:defRPr lang="en-GB" altLang="en-GB" smtClean="0"/>
            </a:lvl4pPr>
            <a:lvl5pPr>
              <a:defRPr lang="en-GB" altLang="en-GB"/>
            </a:lvl5pPr>
          </a:lstStyle>
          <a:p>
            <a:pPr lvl="0" algn="r">
              <a:lnSpc>
                <a:spcPct val="130000"/>
              </a:lnSpc>
              <a:spcBef>
                <a:spcPct val="0"/>
              </a:spcBef>
            </a:pPr>
            <a:r>
              <a:rPr lang="en-GB" altLang="en-GB"/>
              <a:t>#</a:t>
            </a:r>
          </a:p>
        </p:txBody>
      </p:sp>
      <p:sp>
        <p:nvSpPr>
          <p:cNvPr id="34" name="Content Placeholder 2">
            <a:extLst>
              <a:ext uri="{FF2B5EF4-FFF2-40B4-BE49-F238E27FC236}">
                <a16:creationId xmlns:a16="http://schemas.microsoft.com/office/drawing/2014/main" id="{6E32CEEB-FBE5-B04E-8638-16CDC216C248}"/>
              </a:ext>
            </a:extLst>
          </p:cNvPr>
          <p:cNvSpPr>
            <a:spLocks noGrp="1"/>
          </p:cNvSpPr>
          <p:nvPr>
            <p:ph idx="20"/>
          </p:nvPr>
        </p:nvSpPr>
        <p:spPr>
          <a:xfrm>
            <a:off x="4969564" y="4761744"/>
            <a:ext cx="5373688" cy="375899"/>
          </a:xfrm>
        </p:spPr>
        <p:txBody>
          <a:bodyPr lIns="0" rIns="0" numCol="1" anchor="ctr">
            <a:noAutofit/>
          </a:bodyPr>
          <a:lstStyle>
            <a:lvl1pPr marL="9525" indent="0" algn="l">
              <a:lnSpc>
                <a:spcPct val="100000"/>
              </a:lnSpc>
              <a:buNone/>
              <a:tabLst/>
              <a:defRPr sz="1400" b="0" i="0">
                <a:solidFill>
                  <a:schemeClr val="bg1"/>
                </a:solidFill>
                <a:latin typeface="ASICS Font 3.0" pitchFamily="2" charset="77"/>
              </a:defRPr>
            </a:lvl1pPr>
            <a:lvl2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2pPr>
            <a:lvl3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3pPr>
            <a:lvl4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4pPr>
            <a:lvl5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5pPr>
          </a:lstStyle>
          <a:p>
            <a:pPr lvl="0"/>
            <a:r>
              <a:rPr lang="en-GB" altLang="en-GB"/>
              <a:t>Click to edit Master text styles</a:t>
            </a:r>
          </a:p>
        </p:txBody>
      </p:sp>
      <p:sp>
        <p:nvSpPr>
          <p:cNvPr id="35" name="Text Placeholder 4">
            <a:extLst>
              <a:ext uri="{FF2B5EF4-FFF2-40B4-BE49-F238E27FC236}">
                <a16:creationId xmlns:a16="http://schemas.microsoft.com/office/drawing/2014/main" id="{6FBEFA28-ADE5-1C40-97E0-4E73C68E0EE9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178354" y="3570747"/>
            <a:ext cx="610802" cy="375899"/>
          </a:xfrm>
        </p:spPr>
        <p:txBody>
          <a:bodyPr vert="horz" lIns="91440" tIns="45720" rIns="0" bIns="45720" numCol="1" rtlCol="0" anchor="ctr">
            <a:noAutofit/>
          </a:bodyPr>
          <a:lstStyle>
            <a:lvl1pPr algn="ctr">
              <a:lnSpc>
                <a:spcPct val="100000"/>
              </a:lnSpc>
              <a:defRPr lang="en-GB" altLang="en-GB" sz="2400" b="0" i="0" spc="300" smtClean="0">
                <a:solidFill>
                  <a:schemeClr val="accent6"/>
                </a:solidFill>
                <a:latin typeface="ASICS Font 3.0" pitchFamily="2" charset="77"/>
                <a:ea typeface="+mj-ea"/>
                <a:cs typeface="+mj-cs"/>
              </a:defRPr>
            </a:lvl1pPr>
            <a:lvl2pPr>
              <a:defRPr lang="en-GB" altLang="en-GB" smtClean="0"/>
            </a:lvl2pPr>
            <a:lvl3pPr>
              <a:defRPr lang="en-GB" altLang="en-GB" smtClean="0"/>
            </a:lvl3pPr>
            <a:lvl4pPr>
              <a:defRPr lang="en-GB" altLang="en-GB" smtClean="0"/>
            </a:lvl4pPr>
            <a:lvl5pPr>
              <a:defRPr lang="en-GB" altLang="en-GB"/>
            </a:lvl5pPr>
          </a:lstStyle>
          <a:p>
            <a:pPr lvl="0" algn="r">
              <a:lnSpc>
                <a:spcPct val="130000"/>
              </a:lnSpc>
              <a:spcBef>
                <a:spcPct val="0"/>
              </a:spcBef>
            </a:pPr>
            <a:r>
              <a:rPr lang="en-GB" altLang="en-GB"/>
              <a:t>#</a:t>
            </a:r>
          </a:p>
        </p:txBody>
      </p:sp>
      <p:sp>
        <p:nvSpPr>
          <p:cNvPr id="36" name="Text Placeholder 4">
            <a:extLst>
              <a:ext uri="{FF2B5EF4-FFF2-40B4-BE49-F238E27FC236}">
                <a16:creationId xmlns:a16="http://schemas.microsoft.com/office/drawing/2014/main" id="{B1AF9B46-C3D0-E74F-B5B3-D7748A62AD6C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178354" y="2974294"/>
            <a:ext cx="610802" cy="375899"/>
          </a:xfrm>
        </p:spPr>
        <p:txBody>
          <a:bodyPr vert="horz" lIns="91440" tIns="45720" rIns="0" bIns="45720" numCol="1" rtlCol="0" anchor="ctr">
            <a:noAutofit/>
          </a:bodyPr>
          <a:lstStyle>
            <a:lvl1pPr algn="ctr">
              <a:lnSpc>
                <a:spcPct val="100000"/>
              </a:lnSpc>
              <a:defRPr lang="en-GB" altLang="en-GB" sz="2400" b="0" i="0" spc="300" smtClean="0">
                <a:solidFill>
                  <a:schemeClr val="accent6"/>
                </a:solidFill>
                <a:latin typeface="ASICS Font 3.0" pitchFamily="2" charset="77"/>
                <a:ea typeface="+mj-ea"/>
                <a:cs typeface="+mj-cs"/>
              </a:defRPr>
            </a:lvl1pPr>
            <a:lvl2pPr>
              <a:defRPr lang="en-GB" altLang="en-GB" smtClean="0"/>
            </a:lvl2pPr>
            <a:lvl3pPr>
              <a:defRPr lang="en-GB" altLang="en-GB" smtClean="0"/>
            </a:lvl3pPr>
            <a:lvl4pPr>
              <a:defRPr lang="en-GB" altLang="en-GB" smtClean="0"/>
            </a:lvl4pPr>
            <a:lvl5pPr>
              <a:defRPr lang="en-GB" altLang="en-GB"/>
            </a:lvl5pPr>
          </a:lstStyle>
          <a:p>
            <a:pPr lvl="0" algn="r">
              <a:lnSpc>
                <a:spcPct val="130000"/>
              </a:lnSpc>
              <a:spcBef>
                <a:spcPct val="0"/>
              </a:spcBef>
            </a:pPr>
            <a:r>
              <a:rPr lang="en-GB" altLang="en-GB"/>
              <a:t>#</a:t>
            </a:r>
          </a:p>
        </p:txBody>
      </p:sp>
      <p:sp>
        <p:nvSpPr>
          <p:cNvPr id="37" name="Text Placeholder 4">
            <a:extLst>
              <a:ext uri="{FF2B5EF4-FFF2-40B4-BE49-F238E27FC236}">
                <a16:creationId xmlns:a16="http://schemas.microsoft.com/office/drawing/2014/main" id="{7917F914-A1B5-854C-B322-BD0C5F42436D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4178354" y="2377841"/>
            <a:ext cx="610802" cy="375899"/>
          </a:xfrm>
        </p:spPr>
        <p:txBody>
          <a:bodyPr vert="horz" lIns="91440" tIns="45720" rIns="0" bIns="45720" numCol="1" rtlCol="0" anchor="ctr">
            <a:noAutofit/>
          </a:bodyPr>
          <a:lstStyle>
            <a:lvl1pPr algn="ctr">
              <a:lnSpc>
                <a:spcPct val="100000"/>
              </a:lnSpc>
              <a:defRPr lang="en-GB" altLang="en-GB" sz="2400" b="0" i="0" spc="300" smtClean="0">
                <a:solidFill>
                  <a:schemeClr val="accent6"/>
                </a:solidFill>
                <a:latin typeface="ASICS Font 3.0" pitchFamily="2" charset="77"/>
                <a:ea typeface="+mj-ea"/>
                <a:cs typeface="+mj-cs"/>
              </a:defRPr>
            </a:lvl1pPr>
            <a:lvl2pPr>
              <a:defRPr lang="en-GB" altLang="en-GB" smtClean="0"/>
            </a:lvl2pPr>
            <a:lvl3pPr>
              <a:defRPr lang="en-GB" altLang="en-GB" smtClean="0"/>
            </a:lvl3pPr>
            <a:lvl4pPr>
              <a:defRPr lang="en-GB" altLang="en-GB" smtClean="0"/>
            </a:lvl4pPr>
            <a:lvl5pPr>
              <a:defRPr lang="en-GB" altLang="en-GB"/>
            </a:lvl5pPr>
          </a:lstStyle>
          <a:p>
            <a:pPr lvl="0" algn="r">
              <a:lnSpc>
                <a:spcPct val="130000"/>
              </a:lnSpc>
              <a:spcBef>
                <a:spcPct val="0"/>
              </a:spcBef>
            </a:pPr>
            <a:r>
              <a:rPr lang="en-GB" altLang="en-GB"/>
              <a:t>#</a:t>
            </a:r>
          </a:p>
        </p:txBody>
      </p:sp>
      <p:sp>
        <p:nvSpPr>
          <p:cNvPr id="38" name="Text Placeholder 4">
            <a:extLst>
              <a:ext uri="{FF2B5EF4-FFF2-40B4-BE49-F238E27FC236}">
                <a16:creationId xmlns:a16="http://schemas.microsoft.com/office/drawing/2014/main" id="{4E370797-1594-D44A-95E3-0D260C9F9199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4178354" y="1781388"/>
            <a:ext cx="610802" cy="375899"/>
          </a:xfrm>
        </p:spPr>
        <p:txBody>
          <a:bodyPr vert="horz" lIns="91440" tIns="45720" rIns="0" bIns="45720" numCol="1" rtlCol="0" anchor="ctr">
            <a:noAutofit/>
          </a:bodyPr>
          <a:lstStyle>
            <a:lvl1pPr algn="ctr">
              <a:lnSpc>
                <a:spcPct val="100000"/>
              </a:lnSpc>
              <a:defRPr lang="en-GB" altLang="en-GB" sz="2400" b="0" i="0" spc="300" smtClean="0">
                <a:solidFill>
                  <a:schemeClr val="accent6"/>
                </a:solidFill>
                <a:latin typeface="ASICS Font 3.0" pitchFamily="2" charset="77"/>
                <a:ea typeface="+mj-ea"/>
                <a:cs typeface="+mj-cs"/>
              </a:defRPr>
            </a:lvl1pPr>
            <a:lvl2pPr>
              <a:defRPr lang="en-GB" altLang="en-GB" smtClean="0"/>
            </a:lvl2pPr>
            <a:lvl3pPr>
              <a:defRPr lang="en-GB" altLang="en-GB" smtClean="0"/>
            </a:lvl3pPr>
            <a:lvl4pPr>
              <a:defRPr lang="en-GB" altLang="en-GB" smtClean="0"/>
            </a:lvl4pPr>
            <a:lvl5pPr>
              <a:defRPr lang="en-GB" altLang="en-GB"/>
            </a:lvl5pPr>
          </a:lstStyle>
          <a:p>
            <a:pPr lvl="0" algn="r">
              <a:lnSpc>
                <a:spcPct val="130000"/>
              </a:lnSpc>
              <a:spcBef>
                <a:spcPct val="0"/>
              </a:spcBef>
            </a:pPr>
            <a:r>
              <a:rPr lang="en-GB" altLang="en-GB"/>
              <a:t>#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6168D49C-BFBA-7F4F-ABA2-ACEC9A1766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618262" y="6079493"/>
            <a:ext cx="1333117" cy="509008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C26B430-BC5C-5146-B21E-D343F221E566}"/>
              </a:ext>
            </a:extLst>
          </p:cNvPr>
          <p:cNvSpPr>
            <a:spLocks noGrp="1"/>
          </p:cNvSpPr>
          <p:nvPr>
            <p:ph type="sldNum" sz="quarter" idx="25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0CC6782-A7C1-AE43-BED6-519E5FEDBE2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9618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00" advClick="0"/>
    </mc:Choice>
    <mc:Fallback xmlns="">
      <p:transition spd="slow" advClick="0"/>
    </mc:Fallback>
  </mc:AlternateContent>
  <p:extLst>
    <p:ext uri="{DCECCB84-F9BA-43D5-87BE-67443E8EF086}">
      <p15:sldGuideLst xmlns:p15="http://schemas.microsoft.com/office/powerpoint/2012/main">
        <p15:guide id="5" pos="3840">
          <p15:clr>
            <a:srgbClr val="FBAE40"/>
          </p15:clr>
        </p15:guide>
        <p15:guide id="6" pos="5518">
          <p15:clr>
            <a:srgbClr val="FBAE40"/>
          </p15:clr>
        </p15:guide>
        <p15:guide id="7" pos="2139">
          <p15:clr>
            <a:srgbClr val="FBAE40"/>
          </p15:clr>
        </p15:guide>
      </p15:sldGuideLst>
    </p:ext>
  </p:extLs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– pi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28C600-228D-E747-9DE6-8BA71F435B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6723" y="1782753"/>
            <a:ext cx="5373688" cy="375899"/>
          </a:xfrm>
        </p:spPr>
        <p:txBody>
          <a:bodyPr lIns="0" rIns="0" numCol="1" anchor="ctr">
            <a:noAutofit/>
          </a:bodyPr>
          <a:lstStyle>
            <a:lvl1pPr marL="9525" indent="0" algn="l">
              <a:lnSpc>
                <a:spcPct val="100000"/>
              </a:lnSpc>
              <a:buNone/>
              <a:tabLst/>
              <a:defRPr sz="1400" b="0" i="0">
                <a:solidFill>
                  <a:srgbClr val="1F2564"/>
                </a:solidFill>
                <a:latin typeface="ASICS Font 3.0" pitchFamily="2" charset="77"/>
              </a:defRPr>
            </a:lvl1pPr>
            <a:lvl2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2pPr>
            <a:lvl3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3pPr>
            <a:lvl4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4pPr>
            <a:lvl5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5pPr>
          </a:lstStyle>
          <a:p>
            <a:pPr lvl="0"/>
            <a:r>
              <a:rPr lang="en-GB" altLang="en-GB"/>
              <a:t>Click to edit Master text styles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14FA454-1449-5A4C-BA99-D6DFD25245B7}"/>
              </a:ext>
            </a:extLst>
          </p:cNvPr>
          <p:cNvCxnSpPr>
            <a:cxnSpLocks/>
          </p:cNvCxnSpPr>
          <p:nvPr userDrawn="1"/>
        </p:nvCxnSpPr>
        <p:spPr>
          <a:xfrm>
            <a:off x="3921747" y="1812561"/>
            <a:ext cx="0" cy="3275035"/>
          </a:xfrm>
          <a:prstGeom prst="line">
            <a:avLst/>
          </a:prstGeom>
          <a:ln w="25400">
            <a:solidFill>
              <a:srgbClr val="1F256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E214B8AF-2309-E14F-9F24-4242811D526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4969564" y="2378551"/>
            <a:ext cx="5373688" cy="375899"/>
          </a:xfrm>
        </p:spPr>
        <p:txBody>
          <a:bodyPr lIns="0" rIns="0" numCol="1" anchor="ctr">
            <a:noAutofit/>
          </a:bodyPr>
          <a:lstStyle>
            <a:lvl1pPr marL="9525" indent="0" algn="l">
              <a:lnSpc>
                <a:spcPct val="100000"/>
              </a:lnSpc>
              <a:buNone/>
              <a:tabLst/>
              <a:defRPr sz="1400" b="0" i="0">
                <a:solidFill>
                  <a:srgbClr val="1F2564"/>
                </a:solidFill>
                <a:latin typeface="ASICS Font 3.0" pitchFamily="2" charset="77"/>
              </a:defRPr>
            </a:lvl1pPr>
            <a:lvl2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2pPr>
            <a:lvl3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3pPr>
            <a:lvl4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4pPr>
            <a:lvl5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5pPr>
          </a:lstStyle>
          <a:p>
            <a:pPr lvl="0"/>
            <a:r>
              <a:rPr lang="en-GB" altLang="en-GB"/>
              <a:t>Click to edit Master text styles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D9AA992A-A0A7-0445-A755-6655984A5B3D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4969564" y="2974349"/>
            <a:ext cx="5373688" cy="375899"/>
          </a:xfrm>
        </p:spPr>
        <p:txBody>
          <a:bodyPr lIns="0" rIns="0" numCol="1" anchor="ctr">
            <a:noAutofit/>
          </a:bodyPr>
          <a:lstStyle>
            <a:lvl1pPr marL="9525" indent="0" algn="l">
              <a:lnSpc>
                <a:spcPct val="100000"/>
              </a:lnSpc>
              <a:buNone/>
              <a:tabLst/>
              <a:defRPr sz="1400" b="0" i="0">
                <a:solidFill>
                  <a:srgbClr val="1F2564"/>
                </a:solidFill>
                <a:latin typeface="ASICS Font 3.0" pitchFamily="2" charset="77"/>
              </a:defRPr>
            </a:lvl1pPr>
            <a:lvl2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2pPr>
            <a:lvl3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3pPr>
            <a:lvl4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4pPr>
            <a:lvl5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5pPr>
          </a:lstStyle>
          <a:p>
            <a:pPr lvl="0"/>
            <a:r>
              <a:rPr lang="en-GB" altLang="en-GB"/>
              <a:t>Click to edit Master text styles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AA9B05E7-3AC4-A94F-A81D-90B2949B971F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4969564" y="3570147"/>
            <a:ext cx="5373688" cy="375899"/>
          </a:xfrm>
        </p:spPr>
        <p:txBody>
          <a:bodyPr lIns="0" rIns="0" numCol="1" anchor="ctr">
            <a:noAutofit/>
          </a:bodyPr>
          <a:lstStyle>
            <a:lvl1pPr marL="9525" indent="0" algn="l">
              <a:lnSpc>
                <a:spcPct val="100000"/>
              </a:lnSpc>
              <a:buNone/>
              <a:tabLst/>
              <a:defRPr sz="1400" b="0" i="0">
                <a:solidFill>
                  <a:srgbClr val="1F2564"/>
                </a:solidFill>
                <a:latin typeface="ASICS Font 3.0" pitchFamily="2" charset="77"/>
              </a:defRPr>
            </a:lvl1pPr>
            <a:lvl2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2pPr>
            <a:lvl3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3pPr>
            <a:lvl4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4pPr>
            <a:lvl5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5pPr>
          </a:lstStyle>
          <a:p>
            <a:pPr lvl="0"/>
            <a:r>
              <a:rPr lang="en-GB" altLang="en-GB"/>
              <a:t>Click to edit Master text styles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81DADB44-5889-E949-99AB-63EE7D8E2705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4969564" y="4165945"/>
            <a:ext cx="5373688" cy="375899"/>
          </a:xfrm>
        </p:spPr>
        <p:txBody>
          <a:bodyPr lIns="0" rIns="0" numCol="1" anchor="ctr">
            <a:noAutofit/>
          </a:bodyPr>
          <a:lstStyle>
            <a:lvl1pPr marL="9525" indent="0" algn="l">
              <a:lnSpc>
                <a:spcPct val="100000"/>
              </a:lnSpc>
              <a:buNone/>
              <a:tabLst/>
              <a:defRPr sz="1400" b="0" i="0">
                <a:solidFill>
                  <a:srgbClr val="1F2564"/>
                </a:solidFill>
                <a:latin typeface="ASICS Font 3.0" pitchFamily="2" charset="77"/>
              </a:defRPr>
            </a:lvl1pPr>
            <a:lvl2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2pPr>
            <a:lvl3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3pPr>
            <a:lvl4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4pPr>
            <a:lvl5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5pPr>
          </a:lstStyle>
          <a:p>
            <a:pPr lvl="0"/>
            <a:r>
              <a:rPr lang="en-GB" altLang="en-GB"/>
              <a:t>Click to edit Master text styles</a:t>
            </a:r>
          </a:p>
        </p:txBody>
      </p:sp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041B3739-6823-3242-8B1B-DD73456D88A7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178354" y="4763651"/>
            <a:ext cx="610802" cy="375899"/>
          </a:xfrm>
        </p:spPr>
        <p:txBody>
          <a:bodyPr vert="horz" lIns="91440" tIns="45720" rIns="0" bIns="45720" numCol="1" rtlCol="0" anchor="ctr">
            <a:noAutofit/>
          </a:bodyPr>
          <a:lstStyle>
            <a:lvl1pPr algn="ctr">
              <a:lnSpc>
                <a:spcPct val="100000"/>
              </a:lnSpc>
              <a:defRPr lang="en-GB" altLang="en-GB" sz="2400" b="0" i="0" spc="300" smtClean="0">
                <a:solidFill>
                  <a:srgbClr val="001E62"/>
                </a:solidFill>
                <a:latin typeface="ASICS Font 3.0" pitchFamily="2" charset="77"/>
                <a:ea typeface="+mj-ea"/>
                <a:cs typeface="+mj-cs"/>
              </a:defRPr>
            </a:lvl1pPr>
            <a:lvl2pPr>
              <a:defRPr lang="en-GB" altLang="en-GB" smtClean="0"/>
            </a:lvl2pPr>
            <a:lvl3pPr>
              <a:defRPr lang="en-GB" altLang="en-GB" smtClean="0"/>
            </a:lvl3pPr>
            <a:lvl4pPr>
              <a:defRPr lang="en-GB" altLang="en-GB" smtClean="0"/>
            </a:lvl4pPr>
            <a:lvl5pPr>
              <a:defRPr lang="en-GB" altLang="en-GB"/>
            </a:lvl5pPr>
          </a:lstStyle>
          <a:p>
            <a:pPr lvl="0" algn="r">
              <a:lnSpc>
                <a:spcPct val="130000"/>
              </a:lnSpc>
              <a:spcBef>
                <a:spcPct val="0"/>
              </a:spcBef>
            </a:pPr>
            <a:r>
              <a:rPr lang="en-GB" altLang="en-GB"/>
              <a:t>#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A4A3214-32C8-6B4E-87E4-A36B3A38018F}"/>
              </a:ext>
            </a:extLst>
          </p:cNvPr>
          <p:cNvSpPr txBox="1"/>
          <p:nvPr userDrawn="1"/>
        </p:nvSpPr>
        <p:spPr>
          <a:xfrm rot="16200000">
            <a:off x="1556516" y="3276426"/>
            <a:ext cx="3840480" cy="500129"/>
          </a:xfrm>
          <a:prstGeom prst="rect">
            <a:avLst/>
          </a:prstGeom>
        </p:spPr>
        <p:txBody>
          <a:bodyPr vert="vert" lIns="91440" tIns="45720" rIns="0" bIns="45720" numCol="1" rtlCol="0" anchor="t">
            <a:normAutofit/>
          </a:bodyPr>
          <a:lstStyle>
            <a:lvl1pPr>
              <a:lnSpc>
                <a:spcPct val="90000"/>
              </a:lnSpc>
              <a:spcBef>
                <a:spcPct val="0"/>
              </a:spcBef>
              <a:buNone/>
              <a:defRPr lang="en-GB" altLang="en-GB" sz="3600" b="0" i="0" spc="300" dirty="0" smtClean="0">
                <a:solidFill>
                  <a:srgbClr val="F04C32"/>
                </a:solidFill>
                <a:latin typeface="ASICS" pitchFamily="2" charset="77"/>
                <a:ea typeface="+mj-ea"/>
                <a:cs typeface="+mj-cs"/>
              </a:defRPr>
            </a:lvl1pPr>
          </a:lstStyle>
          <a:p>
            <a:pPr lvl="0" algn="ctr">
              <a:lnSpc>
                <a:spcPct val="140000"/>
              </a:lnSpc>
            </a:pPr>
            <a:r>
              <a:rPr lang="en-GB" altLang="en-GB" sz="2800" b="0" i="0" spc="600">
                <a:solidFill>
                  <a:srgbClr val="1F2564"/>
                </a:solidFill>
                <a:latin typeface="ASICS Font 3.0" pitchFamily="2" charset="77"/>
              </a:rPr>
              <a:t>AGENDA</a:t>
            </a:r>
          </a:p>
        </p:txBody>
      </p:sp>
      <p:sp>
        <p:nvSpPr>
          <p:cNvPr id="33" name="Text Placeholder 4">
            <a:extLst>
              <a:ext uri="{FF2B5EF4-FFF2-40B4-BE49-F238E27FC236}">
                <a16:creationId xmlns:a16="http://schemas.microsoft.com/office/drawing/2014/main" id="{0CBA2BEC-6886-8E4C-9FCA-A0D634DC317A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178354" y="4167200"/>
            <a:ext cx="610802" cy="375899"/>
          </a:xfrm>
        </p:spPr>
        <p:txBody>
          <a:bodyPr vert="horz" lIns="91440" tIns="45720" rIns="0" bIns="45720" numCol="1" rtlCol="0" anchor="ctr">
            <a:noAutofit/>
          </a:bodyPr>
          <a:lstStyle>
            <a:lvl1pPr algn="ctr">
              <a:lnSpc>
                <a:spcPct val="100000"/>
              </a:lnSpc>
              <a:defRPr lang="en-GB" altLang="en-GB" sz="2400" b="0" i="0" spc="300" smtClean="0">
                <a:solidFill>
                  <a:srgbClr val="001E62"/>
                </a:solidFill>
                <a:latin typeface="ASICS Font 3.0" pitchFamily="2" charset="77"/>
                <a:ea typeface="+mj-ea"/>
                <a:cs typeface="+mj-cs"/>
              </a:defRPr>
            </a:lvl1pPr>
            <a:lvl2pPr>
              <a:defRPr lang="en-GB" altLang="en-GB" smtClean="0"/>
            </a:lvl2pPr>
            <a:lvl3pPr>
              <a:defRPr lang="en-GB" altLang="en-GB" smtClean="0"/>
            </a:lvl3pPr>
            <a:lvl4pPr>
              <a:defRPr lang="en-GB" altLang="en-GB" smtClean="0"/>
            </a:lvl4pPr>
            <a:lvl5pPr>
              <a:defRPr lang="en-GB" altLang="en-GB"/>
            </a:lvl5pPr>
          </a:lstStyle>
          <a:p>
            <a:pPr lvl="0" algn="r">
              <a:lnSpc>
                <a:spcPct val="130000"/>
              </a:lnSpc>
              <a:spcBef>
                <a:spcPct val="0"/>
              </a:spcBef>
            </a:pPr>
            <a:r>
              <a:rPr lang="en-GB" altLang="en-GB"/>
              <a:t>#</a:t>
            </a:r>
          </a:p>
        </p:txBody>
      </p:sp>
      <p:sp>
        <p:nvSpPr>
          <p:cNvPr id="34" name="Content Placeholder 2">
            <a:extLst>
              <a:ext uri="{FF2B5EF4-FFF2-40B4-BE49-F238E27FC236}">
                <a16:creationId xmlns:a16="http://schemas.microsoft.com/office/drawing/2014/main" id="{6E32CEEB-FBE5-B04E-8638-16CDC216C248}"/>
              </a:ext>
            </a:extLst>
          </p:cNvPr>
          <p:cNvSpPr>
            <a:spLocks noGrp="1"/>
          </p:cNvSpPr>
          <p:nvPr>
            <p:ph idx="20"/>
          </p:nvPr>
        </p:nvSpPr>
        <p:spPr>
          <a:xfrm>
            <a:off x="4969564" y="4761744"/>
            <a:ext cx="5373688" cy="375899"/>
          </a:xfrm>
        </p:spPr>
        <p:txBody>
          <a:bodyPr lIns="0" rIns="0" numCol="1" anchor="ctr">
            <a:noAutofit/>
          </a:bodyPr>
          <a:lstStyle>
            <a:lvl1pPr marL="9525" indent="0" algn="l">
              <a:lnSpc>
                <a:spcPct val="100000"/>
              </a:lnSpc>
              <a:buNone/>
              <a:tabLst/>
              <a:defRPr sz="1400" b="0" i="0">
                <a:solidFill>
                  <a:srgbClr val="1F2564"/>
                </a:solidFill>
                <a:latin typeface="ASICS Font 3.0" pitchFamily="2" charset="77"/>
              </a:defRPr>
            </a:lvl1pPr>
            <a:lvl2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2pPr>
            <a:lvl3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3pPr>
            <a:lvl4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4pPr>
            <a:lvl5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5pPr>
          </a:lstStyle>
          <a:p>
            <a:pPr lvl="0"/>
            <a:r>
              <a:rPr lang="en-GB" altLang="en-GB"/>
              <a:t>Click to edit Master text styles</a:t>
            </a:r>
          </a:p>
        </p:txBody>
      </p:sp>
      <p:sp>
        <p:nvSpPr>
          <p:cNvPr id="35" name="Text Placeholder 4">
            <a:extLst>
              <a:ext uri="{FF2B5EF4-FFF2-40B4-BE49-F238E27FC236}">
                <a16:creationId xmlns:a16="http://schemas.microsoft.com/office/drawing/2014/main" id="{6FBEFA28-ADE5-1C40-97E0-4E73C68E0EE9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178354" y="3570747"/>
            <a:ext cx="610802" cy="375899"/>
          </a:xfrm>
        </p:spPr>
        <p:txBody>
          <a:bodyPr vert="horz" lIns="91440" tIns="45720" rIns="0" bIns="45720" numCol="1" rtlCol="0" anchor="ctr">
            <a:noAutofit/>
          </a:bodyPr>
          <a:lstStyle>
            <a:lvl1pPr algn="ctr">
              <a:lnSpc>
                <a:spcPct val="100000"/>
              </a:lnSpc>
              <a:defRPr lang="en-GB" altLang="en-GB" sz="2400" b="0" i="0" spc="300" smtClean="0">
                <a:solidFill>
                  <a:srgbClr val="001E62"/>
                </a:solidFill>
                <a:latin typeface="ASICS Font 3.0" pitchFamily="2" charset="77"/>
                <a:ea typeface="+mj-ea"/>
                <a:cs typeface="+mj-cs"/>
              </a:defRPr>
            </a:lvl1pPr>
            <a:lvl2pPr>
              <a:defRPr lang="en-GB" altLang="en-GB" smtClean="0"/>
            </a:lvl2pPr>
            <a:lvl3pPr>
              <a:defRPr lang="en-GB" altLang="en-GB" smtClean="0"/>
            </a:lvl3pPr>
            <a:lvl4pPr>
              <a:defRPr lang="en-GB" altLang="en-GB" smtClean="0"/>
            </a:lvl4pPr>
            <a:lvl5pPr>
              <a:defRPr lang="en-GB" altLang="en-GB"/>
            </a:lvl5pPr>
          </a:lstStyle>
          <a:p>
            <a:pPr lvl="0" algn="r">
              <a:lnSpc>
                <a:spcPct val="130000"/>
              </a:lnSpc>
              <a:spcBef>
                <a:spcPct val="0"/>
              </a:spcBef>
            </a:pPr>
            <a:r>
              <a:rPr lang="en-GB" altLang="en-GB"/>
              <a:t>#</a:t>
            </a:r>
          </a:p>
        </p:txBody>
      </p:sp>
      <p:sp>
        <p:nvSpPr>
          <p:cNvPr id="36" name="Text Placeholder 4">
            <a:extLst>
              <a:ext uri="{FF2B5EF4-FFF2-40B4-BE49-F238E27FC236}">
                <a16:creationId xmlns:a16="http://schemas.microsoft.com/office/drawing/2014/main" id="{B1AF9B46-C3D0-E74F-B5B3-D7748A62AD6C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178354" y="2974294"/>
            <a:ext cx="610802" cy="375899"/>
          </a:xfrm>
        </p:spPr>
        <p:txBody>
          <a:bodyPr vert="horz" lIns="91440" tIns="45720" rIns="0" bIns="45720" numCol="1" rtlCol="0" anchor="ctr">
            <a:noAutofit/>
          </a:bodyPr>
          <a:lstStyle>
            <a:lvl1pPr algn="ctr">
              <a:lnSpc>
                <a:spcPct val="100000"/>
              </a:lnSpc>
              <a:defRPr lang="en-GB" altLang="en-GB" sz="2400" b="0" i="0" spc="300" smtClean="0">
                <a:solidFill>
                  <a:srgbClr val="001E62"/>
                </a:solidFill>
                <a:latin typeface="ASICS Font 3.0" pitchFamily="2" charset="77"/>
                <a:ea typeface="+mj-ea"/>
                <a:cs typeface="+mj-cs"/>
              </a:defRPr>
            </a:lvl1pPr>
            <a:lvl2pPr>
              <a:defRPr lang="en-GB" altLang="en-GB" smtClean="0"/>
            </a:lvl2pPr>
            <a:lvl3pPr>
              <a:defRPr lang="en-GB" altLang="en-GB" smtClean="0"/>
            </a:lvl3pPr>
            <a:lvl4pPr>
              <a:defRPr lang="en-GB" altLang="en-GB" smtClean="0"/>
            </a:lvl4pPr>
            <a:lvl5pPr>
              <a:defRPr lang="en-GB" altLang="en-GB"/>
            </a:lvl5pPr>
          </a:lstStyle>
          <a:p>
            <a:pPr lvl="0" algn="r">
              <a:lnSpc>
                <a:spcPct val="130000"/>
              </a:lnSpc>
              <a:spcBef>
                <a:spcPct val="0"/>
              </a:spcBef>
            </a:pPr>
            <a:r>
              <a:rPr lang="en-GB" altLang="en-GB"/>
              <a:t>#</a:t>
            </a:r>
          </a:p>
        </p:txBody>
      </p:sp>
      <p:sp>
        <p:nvSpPr>
          <p:cNvPr id="37" name="Text Placeholder 4">
            <a:extLst>
              <a:ext uri="{FF2B5EF4-FFF2-40B4-BE49-F238E27FC236}">
                <a16:creationId xmlns:a16="http://schemas.microsoft.com/office/drawing/2014/main" id="{7917F914-A1B5-854C-B322-BD0C5F42436D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4178354" y="2377841"/>
            <a:ext cx="610802" cy="375899"/>
          </a:xfrm>
        </p:spPr>
        <p:txBody>
          <a:bodyPr vert="horz" lIns="91440" tIns="45720" rIns="0" bIns="45720" numCol="1" rtlCol="0" anchor="ctr">
            <a:noAutofit/>
          </a:bodyPr>
          <a:lstStyle>
            <a:lvl1pPr algn="ctr">
              <a:lnSpc>
                <a:spcPct val="100000"/>
              </a:lnSpc>
              <a:defRPr lang="en-GB" altLang="en-GB" sz="2400" b="0" i="0" spc="300" smtClean="0">
                <a:solidFill>
                  <a:srgbClr val="001E62"/>
                </a:solidFill>
                <a:latin typeface="ASICS Font 3.0" pitchFamily="2" charset="77"/>
                <a:ea typeface="+mj-ea"/>
                <a:cs typeface="+mj-cs"/>
              </a:defRPr>
            </a:lvl1pPr>
            <a:lvl2pPr>
              <a:defRPr lang="en-GB" altLang="en-GB" smtClean="0"/>
            </a:lvl2pPr>
            <a:lvl3pPr>
              <a:defRPr lang="en-GB" altLang="en-GB" smtClean="0"/>
            </a:lvl3pPr>
            <a:lvl4pPr>
              <a:defRPr lang="en-GB" altLang="en-GB" smtClean="0"/>
            </a:lvl4pPr>
            <a:lvl5pPr>
              <a:defRPr lang="en-GB" altLang="en-GB"/>
            </a:lvl5pPr>
          </a:lstStyle>
          <a:p>
            <a:pPr lvl="0" algn="r">
              <a:lnSpc>
                <a:spcPct val="130000"/>
              </a:lnSpc>
              <a:spcBef>
                <a:spcPct val="0"/>
              </a:spcBef>
            </a:pPr>
            <a:r>
              <a:rPr lang="en-GB" altLang="en-GB"/>
              <a:t>#</a:t>
            </a:r>
          </a:p>
        </p:txBody>
      </p:sp>
      <p:sp>
        <p:nvSpPr>
          <p:cNvPr id="38" name="Text Placeholder 4">
            <a:extLst>
              <a:ext uri="{FF2B5EF4-FFF2-40B4-BE49-F238E27FC236}">
                <a16:creationId xmlns:a16="http://schemas.microsoft.com/office/drawing/2014/main" id="{4E370797-1594-D44A-95E3-0D260C9F9199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4178354" y="1781388"/>
            <a:ext cx="610802" cy="375899"/>
          </a:xfrm>
        </p:spPr>
        <p:txBody>
          <a:bodyPr vert="horz" lIns="91440" tIns="45720" rIns="0" bIns="45720" numCol="1" rtlCol="0" anchor="ctr">
            <a:noAutofit/>
          </a:bodyPr>
          <a:lstStyle>
            <a:lvl1pPr algn="ctr">
              <a:lnSpc>
                <a:spcPct val="100000"/>
              </a:lnSpc>
              <a:defRPr lang="en-GB" altLang="en-GB" sz="2400" b="0" i="0" spc="300" smtClean="0">
                <a:solidFill>
                  <a:srgbClr val="001E62"/>
                </a:solidFill>
                <a:latin typeface="ASICS Font 3.0" pitchFamily="2" charset="77"/>
                <a:ea typeface="+mj-ea"/>
                <a:cs typeface="+mj-cs"/>
              </a:defRPr>
            </a:lvl1pPr>
            <a:lvl2pPr>
              <a:defRPr lang="en-GB" altLang="en-GB" smtClean="0"/>
            </a:lvl2pPr>
            <a:lvl3pPr>
              <a:defRPr lang="en-GB" altLang="en-GB" smtClean="0"/>
            </a:lvl3pPr>
            <a:lvl4pPr>
              <a:defRPr lang="en-GB" altLang="en-GB" smtClean="0"/>
            </a:lvl4pPr>
            <a:lvl5pPr>
              <a:defRPr lang="en-GB" altLang="en-GB"/>
            </a:lvl5pPr>
          </a:lstStyle>
          <a:p>
            <a:pPr lvl="0" algn="r">
              <a:lnSpc>
                <a:spcPct val="130000"/>
              </a:lnSpc>
              <a:spcBef>
                <a:spcPct val="0"/>
              </a:spcBef>
            </a:pPr>
            <a:r>
              <a:rPr lang="en-GB" altLang="en-GB"/>
              <a:t>#</a:t>
            </a:r>
          </a:p>
        </p:txBody>
      </p:sp>
      <p:sp>
        <p:nvSpPr>
          <p:cNvPr id="16" name="Slide Number Placeholder 1">
            <a:extLst>
              <a:ext uri="{FF2B5EF4-FFF2-40B4-BE49-F238E27FC236}">
                <a16:creationId xmlns:a16="http://schemas.microsoft.com/office/drawing/2014/main" id="{AC1D41A5-F5E0-164B-8D8C-5DE1F5562A36}"/>
              </a:ext>
            </a:extLst>
          </p:cNvPr>
          <p:cNvSpPr>
            <a:spLocks noGrp="1"/>
          </p:cNvSpPr>
          <p:nvPr>
            <p:ph type="sldNum" sz="quarter" idx="25"/>
          </p:nvPr>
        </p:nvSpPr>
        <p:spPr>
          <a:xfrm>
            <a:off x="11080549" y="244865"/>
            <a:ext cx="753833" cy="365125"/>
          </a:xfrm>
        </p:spPr>
        <p:txBody>
          <a:bodyPr/>
          <a:lstStyle/>
          <a:p>
            <a:fld id="{30CC6782-A7C1-AE43-BED6-519E5FEDBE2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7840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00" advClick="0"/>
    </mc:Choice>
    <mc:Fallback xmlns="">
      <p:transition spd="slow" advClick="0"/>
    </mc:Fallback>
  </mc:AlternateContent>
  <p:extLst>
    <p:ext uri="{DCECCB84-F9BA-43D5-87BE-67443E8EF086}">
      <p15:sldGuideLst xmlns:p15="http://schemas.microsoft.com/office/powerpoint/2012/main">
        <p15:guide id="5" pos="3840">
          <p15:clr>
            <a:srgbClr val="FBAE40"/>
          </p15:clr>
        </p15:guide>
        <p15:guide id="6" pos="5518">
          <p15:clr>
            <a:srgbClr val="FBAE40"/>
          </p15:clr>
        </p15:guide>
        <p15:guide id="7" pos="2139">
          <p15:clr>
            <a:srgbClr val="FBAE40"/>
          </p15:clr>
        </p15:guide>
      </p15:sldGuideLst>
    </p:ext>
  </p:extLs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4E1F8E2-7037-F24F-A607-47B83829F5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80549" y="244865"/>
            <a:ext cx="753833" cy="365125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ASICS Font 3.0" pitchFamily="2" charset="77"/>
              </a:defRPr>
            </a:lvl1pPr>
          </a:lstStyle>
          <a:p>
            <a:fld id="{30CC6782-A7C1-AE43-BED6-519E5FEDBE2C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C97E276-2F38-D94F-A070-126C726C95C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31678" y="324875"/>
            <a:ext cx="5764322" cy="1603931"/>
          </a:xfrm>
        </p:spPr>
        <p:txBody>
          <a:bodyPr anchor="t"/>
          <a:lstStyle>
            <a:lvl1pPr>
              <a:defRPr sz="3200" b="0" i="0" cap="none" baseline="0">
                <a:solidFill>
                  <a:schemeClr val="tx1"/>
                </a:solidFill>
                <a:latin typeface="ASICS Font 3.0" pitchFamily="2" charset="77"/>
              </a:defRPr>
            </a:lvl1pPr>
          </a:lstStyle>
          <a:p>
            <a:r>
              <a:rPr lang="en-US"/>
              <a:t>Content title here</a:t>
            </a:r>
          </a:p>
        </p:txBody>
      </p:sp>
      <p:sp>
        <p:nvSpPr>
          <p:cNvPr id="7" name="Text Placeholder 12">
            <a:extLst>
              <a:ext uri="{FF2B5EF4-FFF2-40B4-BE49-F238E27FC236}">
                <a16:creationId xmlns:a16="http://schemas.microsoft.com/office/drawing/2014/main" id="{A5EB4905-9358-0047-BE09-41516092437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31788" y="2142778"/>
            <a:ext cx="3490091" cy="4238972"/>
          </a:xfrm>
        </p:spPr>
        <p:txBody>
          <a:bodyPr>
            <a:noAutofit/>
          </a:bodyPr>
          <a:lstStyle>
            <a:lvl1pPr>
              <a:buNone/>
              <a:defRPr b="0" i="0">
                <a:latin typeface="ASICS Font 3.0" pitchFamily="2" charset="77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GB" altLang="ja-JP"/>
              <a:t>Click to edit Master text styles</a:t>
            </a:r>
          </a:p>
        </p:txBody>
      </p:sp>
      <p:sp>
        <p:nvSpPr>
          <p:cNvPr id="10" name="Picture Placeholder 8">
            <a:extLst>
              <a:ext uri="{FF2B5EF4-FFF2-40B4-BE49-F238E27FC236}">
                <a16:creationId xmlns:a16="http://schemas.microsoft.com/office/drawing/2014/main" id="{12AD377C-2250-8B4A-8782-4D91E8EB107A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3974021" y="2142779"/>
            <a:ext cx="5800906" cy="4238971"/>
          </a:xfrm>
        </p:spPr>
        <p:txBody>
          <a:bodyPr>
            <a:noAutofit/>
          </a:bodyPr>
          <a:lstStyle>
            <a:lvl1pPr>
              <a:defRPr b="0" i="0">
                <a:latin typeface="ASICS Font 3.0" pitchFamily="2" charset="77"/>
              </a:defRPr>
            </a:lvl1pPr>
          </a:lstStyle>
          <a:p>
            <a:r>
              <a:rPr lang="en-GB" altLang="ja-JP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9683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00" advClick="0"/>
    </mc:Choice>
    <mc:Fallback xmlns="">
      <p:transition spd="slow" advClick="0"/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B0389A96-8F70-7442-9E35-7940ECFA30B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</p:spPr>
        <p:txBody>
          <a:bodyPr numCol="1"/>
          <a:lstStyle/>
          <a:p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2864132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00" advClick="0"/>
    </mc:Choice>
    <mc:Fallback xmlns="">
      <p:transition spd="slow" advClick="0"/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Grid Slide – 2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B0389A96-8F70-7442-9E35-7940ECFA30B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92089" y="152401"/>
            <a:ext cx="5795963" cy="4409208"/>
          </a:xfrm>
        </p:spPr>
        <p:txBody>
          <a:bodyPr numCol="1"/>
          <a:lstStyle>
            <a:lvl1pPr>
              <a:defRPr sz="1400"/>
            </a:lvl1pPr>
          </a:lstStyle>
          <a:p>
            <a:endParaRPr lang="en-GB" alt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5B650D-9925-034B-815D-69AD0C394FA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80001" y="5236909"/>
            <a:ext cx="3426123" cy="1000379"/>
          </a:xfrm>
        </p:spPr>
        <p:txBody>
          <a:bodyPr lIns="0" tIns="0" rIns="0" bIns="0" numCol="1"/>
          <a:lstStyle>
            <a:lvl1pPr algn="l">
              <a:lnSpc>
                <a:spcPct val="100000"/>
              </a:lnSpc>
              <a:defRPr b="0" i="0" spc="300">
                <a:solidFill>
                  <a:schemeClr val="tx1"/>
                </a:solidFill>
                <a:latin typeface="ASICS Font 3.0" panose="00000500000000000000" pitchFamily="50" charset="0"/>
              </a:defRPr>
            </a:lvl1pPr>
          </a:lstStyle>
          <a:p>
            <a:pPr lvl="0"/>
            <a:r>
              <a:rPr lang="en-GB" altLang="en-GB"/>
              <a:t>Click to edit Master text styles</a:t>
            </a:r>
          </a:p>
        </p:txBody>
      </p:sp>
      <p:sp>
        <p:nvSpPr>
          <p:cNvPr id="9" name="Picture Placeholder 5">
            <a:extLst>
              <a:ext uri="{FF2B5EF4-FFF2-40B4-BE49-F238E27FC236}">
                <a16:creationId xmlns:a16="http://schemas.microsoft.com/office/drawing/2014/main" id="{C2A46A18-086B-D645-8678-8CE2AC2E896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03951" y="152401"/>
            <a:ext cx="5795963" cy="4409208"/>
          </a:xfrm>
        </p:spPr>
        <p:txBody>
          <a:bodyPr numCol="1"/>
          <a:lstStyle>
            <a:lvl1pPr>
              <a:defRPr sz="1400"/>
            </a:lvl1pPr>
          </a:lstStyle>
          <a:p>
            <a:endParaRPr lang="en-GB" altLang="en-GB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2B807EB4-81C0-C24E-91A6-F659AF7D12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0144" y="5240052"/>
            <a:ext cx="3019100" cy="997237"/>
          </a:xfrm>
        </p:spPr>
        <p:txBody>
          <a:bodyPr lIns="0" tIns="0" rIns="0" bIns="0" numCol="1">
            <a:noAutofit/>
          </a:bodyPr>
          <a:lstStyle>
            <a:lvl1pPr marL="9525" indent="0">
              <a:lnSpc>
                <a:spcPct val="100000"/>
              </a:lnSpc>
              <a:buNone/>
              <a:tabLst/>
              <a:defRPr sz="1400" b="0" i="0">
                <a:solidFill>
                  <a:srgbClr val="202D56"/>
                </a:solidFill>
                <a:latin typeface="ASICS Font 3.0" panose="00000500000000000000" pitchFamily="50" charset="0"/>
              </a:defRPr>
            </a:lvl1pPr>
            <a:lvl2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2pPr>
            <a:lvl3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3pPr>
            <a:lvl4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4pPr>
            <a:lvl5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5pPr>
          </a:lstStyle>
          <a:p>
            <a:pPr lvl="0"/>
            <a:r>
              <a:rPr lang="en-GB" altLang="en-GB"/>
              <a:t>Click to edit Master text styles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AC5610A-2F7D-FE4A-B8B8-0B03B92E536D}"/>
              </a:ext>
            </a:extLst>
          </p:cNvPr>
          <p:cNvCxnSpPr>
            <a:cxnSpLocks/>
          </p:cNvCxnSpPr>
          <p:nvPr userDrawn="1"/>
        </p:nvCxnSpPr>
        <p:spPr>
          <a:xfrm>
            <a:off x="3664726" y="5240049"/>
            <a:ext cx="12088" cy="1000380"/>
          </a:xfrm>
          <a:prstGeom prst="line">
            <a:avLst/>
          </a:prstGeom>
          <a:ln w="34925">
            <a:solidFill>
              <a:srgbClr val="1F256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08974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00" advClick="0"/>
    </mc:Choice>
    <mc:Fallback xmlns="">
      <p:transition spd="slow" advClick="0"/>
    </mc:Fallback>
  </mc:AlternateContent>
  <p:extLst>
    <p:ext uri="{DCECCB84-F9BA-43D5-87BE-67443E8EF086}">
      <p15:sldGuideLst xmlns:p15="http://schemas.microsoft.com/office/powerpoint/2012/main">
        <p15:guide id="1" pos="3795">
          <p15:clr>
            <a:srgbClr val="FBAE40"/>
          </p15:clr>
        </p15:guide>
        <p15:guide id="2" pos="3908">
          <p15:clr>
            <a:srgbClr val="FBAE40"/>
          </p15:clr>
        </p15:guide>
        <p15:guide id="3" orient="horz" pos="96">
          <p15:clr>
            <a:srgbClr val="FBAE40"/>
          </p15:clr>
        </p15:guide>
        <p15:guide id="4" pos="121">
          <p15:clr>
            <a:srgbClr val="FBAE40"/>
          </p15:clr>
        </p15:guide>
        <p15:guide id="5" pos="7559">
          <p15:clr>
            <a:srgbClr val="FBAE40"/>
          </p15:clr>
        </p15:guide>
      </p15:sldGuideLst>
    </p:ext>
  </p:extLs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Grid Slide – 3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B0389A96-8F70-7442-9E35-7940ECFA30B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80001" y="177800"/>
            <a:ext cx="3823199" cy="4436196"/>
          </a:xfrm>
        </p:spPr>
        <p:txBody>
          <a:bodyPr numCol="1"/>
          <a:lstStyle>
            <a:lvl1pPr>
              <a:defRPr sz="1400"/>
            </a:lvl1pPr>
          </a:lstStyle>
          <a:p>
            <a:endParaRPr lang="en-GB" alt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5B650D-9925-034B-815D-69AD0C394FA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80001" y="5236909"/>
            <a:ext cx="3426123" cy="1000379"/>
          </a:xfrm>
        </p:spPr>
        <p:txBody>
          <a:bodyPr lIns="0" tIns="0" rIns="0" bIns="0" numCol="1"/>
          <a:lstStyle>
            <a:lvl1pPr algn="l">
              <a:lnSpc>
                <a:spcPct val="100000"/>
              </a:lnSpc>
              <a:defRPr b="0" i="0" spc="300">
                <a:solidFill>
                  <a:schemeClr val="tx1"/>
                </a:solidFill>
                <a:latin typeface="ASICS Font 3.0" panose="00000500000000000000" pitchFamily="50" charset="0"/>
              </a:defRPr>
            </a:lvl1pPr>
          </a:lstStyle>
          <a:p>
            <a:pPr lvl="0"/>
            <a:r>
              <a:rPr lang="en-GB" altLang="en-GB"/>
              <a:t>Click to edit Master text styles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2B807EB4-81C0-C24E-91A6-F659AF7D12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05994" y="5240052"/>
            <a:ext cx="3019100" cy="997237"/>
          </a:xfrm>
        </p:spPr>
        <p:txBody>
          <a:bodyPr lIns="0" tIns="0" rIns="0" bIns="0" numCol="1">
            <a:noAutofit/>
          </a:bodyPr>
          <a:lstStyle>
            <a:lvl1pPr marL="9525" indent="0">
              <a:lnSpc>
                <a:spcPct val="100000"/>
              </a:lnSpc>
              <a:buNone/>
              <a:tabLst/>
              <a:defRPr sz="1400" b="0" i="0">
                <a:solidFill>
                  <a:srgbClr val="1F2564"/>
                </a:solidFill>
                <a:latin typeface="ASICS Font 3.0" panose="00000500000000000000" pitchFamily="50" charset="0"/>
              </a:defRPr>
            </a:lvl1pPr>
            <a:lvl2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2pPr>
            <a:lvl3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3pPr>
            <a:lvl4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4pPr>
            <a:lvl5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5pPr>
          </a:lstStyle>
          <a:p>
            <a:pPr lvl="0"/>
            <a:r>
              <a:rPr lang="en-GB" altLang="en-GB"/>
              <a:t>Click to edit Master text styles</a:t>
            </a:r>
          </a:p>
        </p:txBody>
      </p:sp>
      <p:sp>
        <p:nvSpPr>
          <p:cNvPr id="12" name="Picture Placeholder 5">
            <a:extLst>
              <a:ext uri="{FF2B5EF4-FFF2-40B4-BE49-F238E27FC236}">
                <a16:creationId xmlns:a16="http://schemas.microsoft.com/office/drawing/2014/main" id="{DFBFDCF8-00E6-E94E-810E-A9EE8D83CC86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8176715" y="177800"/>
            <a:ext cx="3823199" cy="4436196"/>
          </a:xfrm>
        </p:spPr>
        <p:txBody>
          <a:bodyPr numCol="1"/>
          <a:lstStyle>
            <a:lvl1pPr>
              <a:defRPr sz="1400"/>
            </a:lvl1pPr>
          </a:lstStyle>
          <a:p>
            <a:endParaRPr lang="en-GB" altLang="en-GB"/>
          </a:p>
        </p:txBody>
      </p:sp>
      <p:sp>
        <p:nvSpPr>
          <p:cNvPr id="13" name="Picture Placeholder 5">
            <a:extLst>
              <a:ext uri="{FF2B5EF4-FFF2-40B4-BE49-F238E27FC236}">
                <a16:creationId xmlns:a16="http://schemas.microsoft.com/office/drawing/2014/main" id="{FA601993-D6C5-3A46-8D57-D39A78153B7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184401" y="177800"/>
            <a:ext cx="3823199" cy="4436196"/>
          </a:xfrm>
        </p:spPr>
        <p:txBody>
          <a:bodyPr numCol="1"/>
          <a:lstStyle>
            <a:lvl1pPr>
              <a:defRPr sz="1400"/>
            </a:lvl1pPr>
          </a:lstStyle>
          <a:p>
            <a:endParaRPr lang="en-GB" alt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2E2F942-12FB-834A-8670-62911D6A78E4}"/>
              </a:ext>
            </a:extLst>
          </p:cNvPr>
          <p:cNvCxnSpPr>
            <a:cxnSpLocks/>
          </p:cNvCxnSpPr>
          <p:nvPr userDrawn="1"/>
        </p:nvCxnSpPr>
        <p:spPr>
          <a:xfrm>
            <a:off x="3664726" y="5240049"/>
            <a:ext cx="12088" cy="1000380"/>
          </a:xfrm>
          <a:prstGeom prst="line">
            <a:avLst/>
          </a:prstGeom>
          <a:ln w="34925">
            <a:solidFill>
              <a:srgbClr val="1F256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16051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00" advClick="0"/>
    </mc:Choice>
    <mc:Fallback xmlns="">
      <p:transition spd="slow" advClick="0"/>
    </mc:Fallback>
  </mc:AlternateContent>
  <p:extLst>
    <p:ext uri="{DCECCB84-F9BA-43D5-87BE-67443E8EF086}">
      <p15:sldGuideLst xmlns:p15="http://schemas.microsoft.com/office/powerpoint/2012/main">
        <p15:guide id="1" pos="116">
          <p15:clr>
            <a:srgbClr val="FBAE40"/>
          </p15:clr>
        </p15:guide>
        <p15:guide id="2" orient="horz" pos="112">
          <p15:clr>
            <a:srgbClr val="FBAE40"/>
          </p15:clr>
        </p15:guide>
        <p15:guide id="3" pos="7559">
          <p15:clr>
            <a:srgbClr val="FBAE40"/>
          </p15:clr>
        </p15:guide>
      </p15:sldGuideLst>
    </p:ext>
  </p:extLs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Grid Slide – 4 images mont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5B650D-9925-034B-815D-69AD0C394FA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80001" y="5240050"/>
            <a:ext cx="3426123" cy="997237"/>
          </a:xfrm>
        </p:spPr>
        <p:txBody>
          <a:bodyPr lIns="0" tIns="0" rIns="0" bIns="0" numCol="1"/>
          <a:lstStyle>
            <a:lvl1pPr algn="l">
              <a:lnSpc>
                <a:spcPct val="100000"/>
              </a:lnSpc>
              <a:defRPr b="0" i="0" spc="300">
                <a:solidFill>
                  <a:schemeClr val="tx1"/>
                </a:solidFill>
                <a:latin typeface="ASICS Font 3.0" panose="00000500000000000000" pitchFamily="50" charset="0"/>
              </a:defRPr>
            </a:lvl1pPr>
          </a:lstStyle>
          <a:p>
            <a:pPr lvl="0"/>
            <a:r>
              <a:rPr lang="en-GB" altLang="en-GB"/>
              <a:t>Click to edit Master text styles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692F920-0898-224E-83FC-078B353F5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09300" y="5240052"/>
            <a:ext cx="3019100" cy="997237"/>
          </a:xfrm>
        </p:spPr>
        <p:txBody>
          <a:bodyPr lIns="0" tIns="0" rIns="0" bIns="0" numCol="1">
            <a:noAutofit/>
          </a:bodyPr>
          <a:lstStyle>
            <a:lvl1pPr marL="9525" indent="0">
              <a:lnSpc>
                <a:spcPct val="100000"/>
              </a:lnSpc>
              <a:buNone/>
              <a:tabLst/>
              <a:defRPr sz="1400" b="0" i="0">
                <a:solidFill>
                  <a:srgbClr val="1F2564"/>
                </a:solidFill>
                <a:latin typeface="ASICS Font 3.0" panose="00000500000000000000" pitchFamily="50" charset="0"/>
              </a:defRPr>
            </a:lvl1pPr>
            <a:lvl2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2pPr>
            <a:lvl3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3pPr>
            <a:lvl4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4pPr>
            <a:lvl5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5pPr>
          </a:lstStyle>
          <a:p>
            <a:pPr lvl="0"/>
            <a:r>
              <a:rPr lang="en-GB" altLang="en-GB"/>
              <a:t>Click to edit Master text styles</a:t>
            </a:r>
          </a:p>
        </p:txBody>
      </p:sp>
      <p:sp>
        <p:nvSpPr>
          <p:cNvPr id="15" name="Picture Placeholder 5">
            <a:extLst>
              <a:ext uri="{FF2B5EF4-FFF2-40B4-BE49-F238E27FC236}">
                <a16:creationId xmlns:a16="http://schemas.microsoft.com/office/drawing/2014/main" id="{A7C77531-7678-EC44-8CAC-ACCC4A81D6A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84151" y="177800"/>
            <a:ext cx="3823199" cy="4436196"/>
          </a:xfrm>
        </p:spPr>
        <p:txBody>
          <a:bodyPr numCol="1"/>
          <a:lstStyle>
            <a:lvl1pPr>
              <a:defRPr sz="1400"/>
            </a:lvl1pPr>
          </a:lstStyle>
          <a:p>
            <a:endParaRPr lang="en-GB" altLang="en-GB"/>
          </a:p>
        </p:txBody>
      </p:sp>
      <p:sp>
        <p:nvSpPr>
          <p:cNvPr id="16" name="Picture Placeholder 5">
            <a:extLst>
              <a:ext uri="{FF2B5EF4-FFF2-40B4-BE49-F238E27FC236}">
                <a16:creationId xmlns:a16="http://schemas.microsoft.com/office/drawing/2014/main" id="{902631C6-0FBB-7547-9774-35725B32180F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8176715" y="177800"/>
            <a:ext cx="3823199" cy="4436196"/>
          </a:xfrm>
        </p:spPr>
        <p:txBody>
          <a:bodyPr numCol="1"/>
          <a:lstStyle>
            <a:lvl1pPr>
              <a:defRPr sz="1400"/>
            </a:lvl1pPr>
          </a:lstStyle>
          <a:p>
            <a:endParaRPr lang="en-GB" altLang="en-GB"/>
          </a:p>
        </p:txBody>
      </p:sp>
      <p:sp>
        <p:nvSpPr>
          <p:cNvPr id="17" name="Picture Placeholder 5">
            <a:extLst>
              <a:ext uri="{FF2B5EF4-FFF2-40B4-BE49-F238E27FC236}">
                <a16:creationId xmlns:a16="http://schemas.microsoft.com/office/drawing/2014/main" id="{E33082C6-C5B0-E04F-91D1-B64088711D7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174010" y="177800"/>
            <a:ext cx="3823199" cy="2794000"/>
          </a:xfrm>
        </p:spPr>
        <p:txBody>
          <a:bodyPr numCol="1"/>
          <a:lstStyle>
            <a:lvl1pPr>
              <a:defRPr sz="1400"/>
            </a:lvl1pPr>
          </a:lstStyle>
          <a:p>
            <a:endParaRPr lang="en-GB" altLang="en-GB"/>
          </a:p>
        </p:txBody>
      </p:sp>
      <p:sp>
        <p:nvSpPr>
          <p:cNvPr id="18" name="Picture Placeholder 5">
            <a:extLst>
              <a:ext uri="{FF2B5EF4-FFF2-40B4-BE49-F238E27FC236}">
                <a16:creationId xmlns:a16="http://schemas.microsoft.com/office/drawing/2014/main" id="{C2EDE5AD-EEAF-454A-8BCE-8EEE1A34379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182496" y="3151800"/>
            <a:ext cx="3823199" cy="1462196"/>
          </a:xfrm>
        </p:spPr>
        <p:txBody>
          <a:bodyPr numCol="1"/>
          <a:lstStyle>
            <a:lvl1pPr>
              <a:defRPr sz="1400"/>
            </a:lvl1pPr>
          </a:lstStyle>
          <a:p>
            <a:endParaRPr lang="en-GB" alt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D69F918-DFBE-FF4E-817B-66D040D2D5B2}"/>
              </a:ext>
            </a:extLst>
          </p:cNvPr>
          <p:cNvCxnSpPr>
            <a:cxnSpLocks/>
          </p:cNvCxnSpPr>
          <p:nvPr userDrawn="1"/>
        </p:nvCxnSpPr>
        <p:spPr>
          <a:xfrm>
            <a:off x="3664726" y="5240049"/>
            <a:ext cx="12088" cy="1000380"/>
          </a:xfrm>
          <a:prstGeom prst="line">
            <a:avLst/>
          </a:prstGeom>
          <a:ln w="34925">
            <a:solidFill>
              <a:srgbClr val="1F256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17901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00" advClick="0"/>
    </mc:Choice>
    <mc:Fallback xmlns="">
      <p:transition spd="slow" advClick="0"/>
    </mc:Fallback>
  </mc:AlternateContent>
  <p:extLst>
    <p:ext uri="{DCECCB84-F9BA-43D5-87BE-67443E8EF086}">
      <p15:sldGuideLst xmlns:p15="http://schemas.microsoft.com/office/powerpoint/2012/main">
        <p15:guide id="1" orient="horz" pos="3189">
          <p15:clr>
            <a:srgbClr val="FBAE40"/>
          </p15:clr>
        </p15:guide>
        <p15:guide id="2" pos="98">
          <p15:clr>
            <a:srgbClr val="FBAE40"/>
          </p15:clr>
        </p15:guide>
      </p15:sldGuideLst>
    </p:ext>
  </p:extLs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Grid Slide – 4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B0389A96-8F70-7442-9E35-7940ECFA30B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92088" y="188913"/>
            <a:ext cx="5795962" cy="2103437"/>
          </a:xfrm>
        </p:spPr>
        <p:txBody>
          <a:bodyPr numCol="1"/>
          <a:lstStyle>
            <a:lvl1pPr>
              <a:defRPr sz="1400"/>
            </a:lvl1pPr>
          </a:lstStyle>
          <a:p>
            <a:endParaRPr lang="en-GB" alt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5B650D-9925-034B-815D-69AD0C394FA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80001" y="5236909"/>
            <a:ext cx="3426123" cy="1000379"/>
          </a:xfrm>
        </p:spPr>
        <p:txBody>
          <a:bodyPr lIns="0" tIns="0" rIns="0" bIns="0" numCol="1"/>
          <a:lstStyle>
            <a:lvl1pPr algn="l">
              <a:lnSpc>
                <a:spcPct val="100000"/>
              </a:lnSpc>
              <a:defRPr b="0" i="0" spc="300">
                <a:solidFill>
                  <a:schemeClr val="tx1"/>
                </a:solidFill>
                <a:latin typeface="ASICS Font 3.0" panose="00000500000000000000" pitchFamily="50" charset="0"/>
              </a:defRPr>
            </a:lvl1pPr>
          </a:lstStyle>
          <a:p>
            <a:pPr lvl="0"/>
            <a:r>
              <a:rPr lang="en-GB" altLang="en-GB"/>
              <a:t>Click to edit Master text styles</a:t>
            </a:r>
          </a:p>
        </p:txBody>
      </p:sp>
      <p:sp>
        <p:nvSpPr>
          <p:cNvPr id="9" name="Picture Placeholder 5">
            <a:extLst>
              <a:ext uri="{FF2B5EF4-FFF2-40B4-BE49-F238E27FC236}">
                <a16:creationId xmlns:a16="http://schemas.microsoft.com/office/drawing/2014/main" id="{C2A46A18-086B-D645-8678-8CE2AC2E896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169238" y="188914"/>
            <a:ext cx="5830675" cy="2103437"/>
          </a:xfrm>
        </p:spPr>
        <p:txBody>
          <a:bodyPr numCol="1"/>
          <a:lstStyle>
            <a:lvl1pPr>
              <a:defRPr sz="1400"/>
            </a:lvl1pPr>
          </a:lstStyle>
          <a:p>
            <a:endParaRPr lang="en-GB" altLang="en-GB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2B807EB4-81C0-C24E-91A6-F659AF7D12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0144" y="5240052"/>
            <a:ext cx="3019100" cy="997237"/>
          </a:xfrm>
        </p:spPr>
        <p:txBody>
          <a:bodyPr lIns="0" tIns="0" rIns="0" bIns="0" numCol="1">
            <a:noAutofit/>
          </a:bodyPr>
          <a:lstStyle>
            <a:lvl1pPr marL="9525" indent="0">
              <a:lnSpc>
                <a:spcPct val="100000"/>
              </a:lnSpc>
              <a:buNone/>
              <a:tabLst/>
              <a:defRPr sz="1400" b="0" i="0">
                <a:solidFill>
                  <a:srgbClr val="1F2564"/>
                </a:solidFill>
                <a:latin typeface="ASICS Font 3.0" panose="00000500000000000000" pitchFamily="50" charset="0"/>
              </a:defRPr>
            </a:lvl1pPr>
            <a:lvl2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2pPr>
            <a:lvl3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3pPr>
            <a:lvl4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4pPr>
            <a:lvl5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5pPr>
          </a:lstStyle>
          <a:p>
            <a:pPr lvl="0"/>
            <a:r>
              <a:rPr lang="en-GB" altLang="en-GB"/>
              <a:t>Click to edit Master text styles</a:t>
            </a:r>
          </a:p>
        </p:txBody>
      </p:sp>
      <p:sp>
        <p:nvSpPr>
          <p:cNvPr id="13" name="Picture Placeholder 5">
            <a:extLst>
              <a:ext uri="{FF2B5EF4-FFF2-40B4-BE49-F238E27FC236}">
                <a16:creationId xmlns:a16="http://schemas.microsoft.com/office/drawing/2014/main" id="{8F932EF6-AEAD-4A4F-AEE5-1F6AC99EBBD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92088" y="2471643"/>
            <a:ext cx="5795961" cy="2103437"/>
          </a:xfrm>
        </p:spPr>
        <p:txBody>
          <a:bodyPr numCol="1"/>
          <a:lstStyle>
            <a:lvl1pPr>
              <a:defRPr sz="1400"/>
            </a:lvl1pPr>
          </a:lstStyle>
          <a:p>
            <a:endParaRPr lang="en-GB" altLang="en-GB"/>
          </a:p>
        </p:txBody>
      </p:sp>
      <p:sp>
        <p:nvSpPr>
          <p:cNvPr id="14" name="Picture Placeholder 5">
            <a:extLst>
              <a:ext uri="{FF2B5EF4-FFF2-40B4-BE49-F238E27FC236}">
                <a16:creationId xmlns:a16="http://schemas.microsoft.com/office/drawing/2014/main" id="{775B6368-28B8-2C42-A076-9D27DCC9AD54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167438" y="2471642"/>
            <a:ext cx="5830674" cy="2103437"/>
          </a:xfrm>
        </p:spPr>
        <p:txBody>
          <a:bodyPr numCol="1"/>
          <a:lstStyle>
            <a:lvl1pPr>
              <a:defRPr sz="1400"/>
            </a:lvl1pPr>
          </a:lstStyle>
          <a:p>
            <a:endParaRPr lang="en-GB" alt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3604D1E-2160-6C46-9B03-731315C88FB2}"/>
              </a:ext>
            </a:extLst>
          </p:cNvPr>
          <p:cNvCxnSpPr>
            <a:cxnSpLocks/>
          </p:cNvCxnSpPr>
          <p:nvPr userDrawn="1"/>
        </p:nvCxnSpPr>
        <p:spPr>
          <a:xfrm>
            <a:off x="3664726" y="5240049"/>
            <a:ext cx="12088" cy="1000380"/>
          </a:xfrm>
          <a:prstGeom prst="line">
            <a:avLst/>
          </a:prstGeom>
          <a:ln w="34925">
            <a:solidFill>
              <a:srgbClr val="1F256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8509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00" advClick="0"/>
    </mc:Choice>
    <mc:Fallback xmlns="">
      <p:transition spd="slow" advClick="0"/>
    </mc:Fallback>
  </mc:AlternateContent>
  <p:extLst>
    <p:ext uri="{DCECCB84-F9BA-43D5-87BE-67443E8EF086}">
      <p15:sldGuideLst xmlns:p15="http://schemas.microsoft.com/office/powerpoint/2012/main">
        <p15:guide id="1" pos="3772">
          <p15:clr>
            <a:srgbClr val="FBAE40"/>
          </p15:clr>
        </p15:guide>
        <p15:guide id="2" pos="3885">
          <p15:clr>
            <a:srgbClr val="FBAE40"/>
          </p15:clr>
        </p15:guide>
        <p15:guide id="3" orient="horz" pos="1457">
          <p15:clr>
            <a:srgbClr val="FBAE40"/>
          </p15:clr>
        </p15:guide>
        <p15:guide id="4" orient="horz" pos="1548">
          <p15:clr>
            <a:srgbClr val="FBAE40"/>
          </p15:clr>
        </p15:guide>
        <p15:guide id="5" pos="114">
          <p15:clr>
            <a:srgbClr val="FBAE40"/>
          </p15:clr>
        </p15:guide>
        <p15:guide id="6" orient="horz" pos="119">
          <p15:clr>
            <a:srgbClr val="FBAE40"/>
          </p15:clr>
        </p15:guide>
        <p15:guide id="7" pos="7559">
          <p15:clr>
            <a:srgbClr val="FBAE40"/>
          </p15:clr>
        </p15:guide>
      </p15:sldGuideLst>
    </p:ext>
  </p:extLs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Grid Slide – 6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B0389A96-8F70-7442-9E35-7940ECFA30B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73039" y="188914"/>
            <a:ext cx="3823199" cy="2124075"/>
          </a:xfrm>
        </p:spPr>
        <p:txBody>
          <a:bodyPr numCol="1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 alt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5B650D-9925-034B-815D-69AD0C394FA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73038" y="5240052"/>
            <a:ext cx="3427200" cy="997237"/>
          </a:xfrm>
        </p:spPr>
        <p:txBody>
          <a:bodyPr lIns="0" tIns="0" rIns="0" bIns="0" numCol="1"/>
          <a:lstStyle>
            <a:lvl1pPr algn="l">
              <a:lnSpc>
                <a:spcPct val="100000"/>
              </a:lnSpc>
              <a:defRPr b="0" i="0" spc="300">
                <a:solidFill>
                  <a:schemeClr val="tx1"/>
                </a:solidFill>
                <a:latin typeface="ASICS Font 3.0" panose="00000500000000000000" pitchFamily="50" charset="0"/>
              </a:defRPr>
            </a:lvl1pPr>
          </a:lstStyle>
          <a:p>
            <a:pPr lvl="0"/>
            <a:r>
              <a:rPr lang="en-GB" altLang="en-GB"/>
              <a:t>Click to edit Master text styles</a:t>
            </a:r>
          </a:p>
        </p:txBody>
      </p:sp>
      <p:sp>
        <p:nvSpPr>
          <p:cNvPr id="7" name="Picture Placeholder 5">
            <a:extLst>
              <a:ext uri="{FF2B5EF4-FFF2-40B4-BE49-F238E27FC236}">
                <a16:creationId xmlns:a16="http://schemas.microsoft.com/office/drawing/2014/main" id="{7DF9270C-DBBA-7849-B3F2-BDAF1F9A5A3D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4174877" y="204145"/>
            <a:ext cx="3823199" cy="2124075"/>
          </a:xfrm>
        </p:spPr>
        <p:txBody>
          <a:bodyPr numCol="1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 altLang="en-GB"/>
          </a:p>
        </p:txBody>
      </p:sp>
      <p:sp>
        <p:nvSpPr>
          <p:cNvPr id="11" name="Picture Placeholder 5">
            <a:extLst>
              <a:ext uri="{FF2B5EF4-FFF2-40B4-BE49-F238E27FC236}">
                <a16:creationId xmlns:a16="http://schemas.microsoft.com/office/drawing/2014/main" id="{F855E702-C806-C44E-856E-43F2F184916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176715" y="204145"/>
            <a:ext cx="3823199" cy="2124075"/>
          </a:xfrm>
        </p:spPr>
        <p:txBody>
          <a:bodyPr numCol="1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 altLang="en-GB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692F920-0898-224E-83FC-078B353F5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0144" y="5240052"/>
            <a:ext cx="3019100" cy="997237"/>
          </a:xfrm>
        </p:spPr>
        <p:txBody>
          <a:bodyPr lIns="0" tIns="0" rIns="0" bIns="0" numCol="1">
            <a:noAutofit/>
          </a:bodyPr>
          <a:lstStyle>
            <a:lvl1pPr marL="9525" indent="0">
              <a:lnSpc>
                <a:spcPct val="100000"/>
              </a:lnSpc>
              <a:buNone/>
              <a:tabLst/>
              <a:defRPr sz="1400" b="0" i="0">
                <a:solidFill>
                  <a:schemeClr val="tx1"/>
                </a:solidFill>
                <a:latin typeface="ASICS Font 3.0" panose="00000500000000000000" pitchFamily="50" charset="0"/>
              </a:defRPr>
            </a:lvl1pPr>
            <a:lvl2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2pPr>
            <a:lvl3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3pPr>
            <a:lvl4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4pPr>
            <a:lvl5pPr marL="9525" indent="0">
              <a:buNone/>
              <a:tabLst/>
              <a:defRPr sz="900">
                <a:solidFill>
                  <a:srgbClr val="1F2564"/>
                </a:solidFill>
                <a:latin typeface="Helvetica" pitchFamily="2" charset="0"/>
              </a:defRPr>
            </a:lvl5pPr>
          </a:lstStyle>
          <a:p>
            <a:pPr lvl="0"/>
            <a:r>
              <a:rPr lang="en-GB" altLang="en-GB"/>
              <a:t>Click to edit Master text styles</a:t>
            </a:r>
          </a:p>
        </p:txBody>
      </p:sp>
      <p:sp>
        <p:nvSpPr>
          <p:cNvPr id="13" name="Picture Placeholder 5">
            <a:extLst>
              <a:ext uri="{FF2B5EF4-FFF2-40B4-BE49-F238E27FC236}">
                <a16:creationId xmlns:a16="http://schemas.microsoft.com/office/drawing/2014/main" id="{EFD9210B-FCE7-B244-AE4D-1581553B67F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173039" y="2495306"/>
            <a:ext cx="3823199" cy="2124075"/>
          </a:xfrm>
        </p:spPr>
        <p:txBody>
          <a:bodyPr numCol="1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 altLang="en-GB"/>
          </a:p>
        </p:txBody>
      </p:sp>
      <p:sp>
        <p:nvSpPr>
          <p:cNvPr id="15" name="Picture Placeholder 5">
            <a:extLst>
              <a:ext uri="{FF2B5EF4-FFF2-40B4-BE49-F238E27FC236}">
                <a16:creationId xmlns:a16="http://schemas.microsoft.com/office/drawing/2014/main" id="{F4B7246B-2BC4-5545-B5E1-896658191282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174877" y="2510537"/>
            <a:ext cx="3823199" cy="2124075"/>
          </a:xfrm>
        </p:spPr>
        <p:txBody>
          <a:bodyPr numCol="1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 altLang="en-GB"/>
          </a:p>
        </p:txBody>
      </p:sp>
      <p:sp>
        <p:nvSpPr>
          <p:cNvPr id="16" name="Picture Placeholder 5">
            <a:extLst>
              <a:ext uri="{FF2B5EF4-FFF2-40B4-BE49-F238E27FC236}">
                <a16:creationId xmlns:a16="http://schemas.microsoft.com/office/drawing/2014/main" id="{DD6D5492-4232-C446-888E-C4F92D37C80E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8176715" y="2510537"/>
            <a:ext cx="3823199" cy="2124075"/>
          </a:xfrm>
        </p:spPr>
        <p:txBody>
          <a:bodyPr numCol="1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 altLang="en-GB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F7808EAF-B4C0-5E46-B9AC-15A7E86453A8}"/>
              </a:ext>
            </a:extLst>
          </p:cNvPr>
          <p:cNvCxnSpPr>
            <a:cxnSpLocks/>
          </p:cNvCxnSpPr>
          <p:nvPr userDrawn="1"/>
        </p:nvCxnSpPr>
        <p:spPr>
          <a:xfrm>
            <a:off x="3664726" y="5240049"/>
            <a:ext cx="12088" cy="1000380"/>
          </a:xfrm>
          <a:prstGeom prst="line">
            <a:avLst/>
          </a:prstGeom>
          <a:ln w="34925">
            <a:solidFill>
              <a:srgbClr val="1F256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4903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00" advClick="0"/>
    </mc:Choice>
    <mc:Fallback xmlns="">
      <p:transition spd="slow" advClick="0"/>
    </mc:Fallback>
  </mc:AlternateContent>
  <p:extLst>
    <p:ext uri="{DCECCB84-F9BA-43D5-87BE-67443E8EF086}">
      <p15:sldGuideLst xmlns:p15="http://schemas.microsoft.com/office/powerpoint/2012/main">
        <p15:guide id="1" orient="horz" pos="3189">
          <p15:clr>
            <a:srgbClr val="FBAE40"/>
          </p15:clr>
        </p15:guide>
        <p15:guide id="2" orient="horz" pos="1457">
          <p15:clr>
            <a:srgbClr val="FBAE40"/>
          </p15:clr>
        </p15:guide>
        <p15:guide id="3" orient="horz" pos="1570">
          <p15:clr>
            <a:srgbClr val="FBAE40"/>
          </p15:clr>
        </p15:guide>
        <p15:guide id="4" orient="horz" pos="119">
          <p15:clr>
            <a:srgbClr val="FBAE40"/>
          </p15:clr>
        </p15:guide>
        <p15:guide id="5" pos="109">
          <p15:clr>
            <a:srgbClr val="FBAE40"/>
          </p15:clr>
        </p15:guide>
        <p15:guide id="6" pos="7559">
          <p15:clr>
            <a:srgbClr val="FBAE40"/>
          </p15:clr>
        </p15:guide>
      </p15:sldGuideLst>
    </p:ext>
  </p:extLs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437BB3-36B8-45C0-AA56-FAA744B4BF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88644F0-0FBE-4CEA-A3BD-D1D1E4C033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EB874-063C-468A-9371-C2C182ACF4FC}" type="datetimeFigureOut">
              <a:rPr lang="en-US" smtClean="0"/>
              <a:t>5/27/25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270BCED-539E-48E0-95C3-71A0703B22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047E96-AF62-4516-9DAD-D0E4198E3D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CB1D5-B176-4EA1-9990-6D020C306C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8512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00" advClick="0"/>
    </mc:Choice>
    <mc:Fallback xmlns="">
      <p:transition spd="slow" advClick="0"/>
    </mc:Fallback>
  </mc:AlternateConten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lain Text Slide – whit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0BCDC7-8B5E-4745-90A4-0E5A2FEE856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6762" y="402686"/>
            <a:ext cx="9282494" cy="558801"/>
          </a:xfrm>
        </p:spPr>
        <p:txBody>
          <a:bodyPr lIns="0" tIns="0" bIns="0" numCol="1" anchor="t">
            <a:normAutofit/>
          </a:bodyPr>
          <a:lstStyle>
            <a:lvl1pPr algn="l">
              <a:lnSpc>
                <a:spcPct val="100000"/>
              </a:lnSpc>
              <a:defRPr sz="2800" b="0" i="0">
                <a:solidFill>
                  <a:srgbClr val="1F2564"/>
                </a:solidFill>
                <a:latin typeface="+mj-lt"/>
              </a:defRPr>
            </a:lvl1pPr>
          </a:lstStyle>
          <a:p>
            <a:r>
              <a:rPr lang="en-GB" alt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28C600-228D-E747-9DE6-8BA71F435B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6764" y="2020472"/>
            <a:ext cx="10612048" cy="3666456"/>
          </a:xfrm>
        </p:spPr>
        <p:txBody>
          <a:bodyPr lIns="0" tIns="0" bIns="0" numCol="1" spcCol="360000"/>
          <a:lstStyle>
            <a:lvl1pPr>
              <a:lnSpc>
                <a:spcPct val="100000"/>
              </a:lnSpc>
              <a:defRPr sz="1400">
                <a:latin typeface="+mn-lt"/>
              </a:defRPr>
            </a:lvl1pPr>
          </a:lstStyle>
          <a:p>
            <a:pPr lvl="0"/>
            <a:r>
              <a:rPr lang="en-GB" altLang="en-GB"/>
              <a:t>Click to edit Master text styles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6E712EEF-170D-4F81-93D2-EE7F0CA29E85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766763" y="984714"/>
            <a:ext cx="9282493" cy="372716"/>
          </a:xfrm>
        </p:spPr>
        <p:txBody>
          <a:bodyPr/>
          <a:lstStyle>
            <a:lvl1pPr>
              <a:defRPr b="1">
                <a:latin typeface="+mj-lt"/>
              </a:defRPr>
            </a:lvl1pPr>
          </a:lstStyle>
          <a:p>
            <a:pPr lvl="0"/>
            <a:r>
              <a:rPr lang="en-US"/>
              <a:t>CLICK HERE TO ADD SUB-HEADING</a:t>
            </a:r>
          </a:p>
        </p:txBody>
      </p:sp>
    </p:spTree>
    <p:extLst>
      <p:ext uri="{BB962C8B-B14F-4D97-AF65-F5344CB8AC3E}">
        <p14:creationId xmlns:p14="http://schemas.microsoft.com/office/powerpoint/2010/main" val="169161262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7355">
          <p15:clr>
            <a:srgbClr val="FBAE40"/>
          </p15:clr>
        </p15:guide>
      </p15:sldGuideLst>
    </p:ext>
  </p:extLs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TITLE_AND_BOD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5;p2"/>
          <p:cNvSpPr txBox="1"/>
          <p:nvPr/>
        </p:nvSpPr>
        <p:spPr>
          <a:xfrm rot="16200000">
            <a:off x="-1099819" y="3357187"/>
            <a:ext cx="3177697" cy="14362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="http://schemas.openxmlformats.org/officeDocument/2006/math" xmlns:a14="http://schemas.microsoft.com/office/drawing/2010/main" xmlns:ma14="http://schemas.microsoft.com/office/mac/drawingml/2011/main" xmlns="" val="1"/>
            </a:ext>
          </a:extLst>
        </p:spPr>
        <p:txBody>
          <a:bodyPr lIns="25400" tIns="25400" rIns="25400" bIns="25400" anchor="ctr">
            <a:spAutoFit/>
          </a:bodyPr>
          <a:lstStyle>
            <a:lvl1pPr algn="ctr">
              <a:defRPr sz="1200" b="1"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r>
              <a:rPr lang="en-GB" sz="600">
                <a:solidFill>
                  <a:srgbClr val="001E62"/>
                </a:solidFill>
                <a:latin typeface="ASICS Font 3.0" panose="00000500000000000000" pitchFamily="50" charset="0"/>
              </a:rPr>
              <a:t>ASICS</a:t>
            </a:r>
            <a:endParaRPr sz="600">
              <a:solidFill>
                <a:srgbClr val="001E62"/>
              </a:solidFill>
              <a:latin typeface="ASICS Font 3.0" panose="00000500000000000000" pitchFamily="50" charset="0"/>
            </a:endParaRPr>
          </a:p>
        </p:txBody>
      </p:sp>
      <p:sp>
        <p:nvSpPr>
          <p:cNvPr id="17" name="Google Shape;16;p2"/>
          <p:cNvSpPr txBox="1"/>
          <p:nvPr/>
        </p:nvSpPr>
        <p:spPr>
          <a:xfrm rot="16200000">
            <a:off x="10114122" y="3375021"/>
            <a:ext cx="3177696" cy="14362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="http://schemas.openxmlformats.org/officeDocument/2006/math" xmlns:a14="http://schemas.microsoft.com/office/drawing/2010/main" xmlns:ma14="http://schemas.microsoft.com/office/mac/drawingml/2011/main" xmlns="" val="1"/>
            </a:ext>
          </a:extLst>
        </p:spPr>
        <p:txBody>
          <a:bodyPr lIns="25400" tIns="25400" rIns="25400" bIns="25400" anchor="ctr">
            <a:spAutoFit/>
          </a:bodyPr>
          <a:lstStyle>
            <a:lvl1pPr algn="ctr">
              <a:defRPr sz="1200" b="1"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r>
              <a:rPr sz="600">
                <a:solidFill>
                  <a:srgbClr val="001E62"/>
                </a:solidFill>
                <a:latin typeface="ASICS Font 3.0" panose="00000500000000000000" pitchFamily="50" charset="0"/>
              </a:rPr>
              <a:t>EDELMAN UK</a:t>
            </a:r>
          </a:p>
        </p:txBody>
      </p:sp>
      <p:pic>
        <p:nvPicPr>
          <p:cNvPr id="18" name="Google Shape;17;p2" descr="Google Shape;17;p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90734" y="6131358"/>
            <a:ext cx="424474" cy="424586"/>
          </a:xfrm>
          <a:prstGeom prst="rect">
            <a:avLst/>
          </a:prstGeom>
          <a:ln w="12700">
            <a:miter lim="400000"/>
          </a:ln>
        </p:spPr>
      </p:pic>
      <p:sp>
        <p:nvSpPr>
          <p:cNvPr id="19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027504" y="6271731"/>
            <a:ext cx="130645" cy="143629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001E62"/>
                </a:solidFill>
              </a:defRPr>
            </a:lvl1pPr>
          </a:lstStyle>
          <a:p>
            <a:fld id="{86CB4B4D-7CA3-9044-876B-883B54F8677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3683434"/>
      </p:ext>
    </p:extLst>
  </p:cSld>
  <p:clrMapOvr>
    <a:masterClrMapping/>
  </p:clrMapOvr>
  <p:transition spd="med"/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14462280"/>
      </p:ext>
    </p:extLst>
  </p:cSld>
  <p:clrMapOvr>
    <a:masterClrMapping/>
  </p:clrMapOvr>
  <p:transition spd="med"/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64369655"/>
      </p:ext>
    </p:extLst>
  </p:cSld>
  <p:clrMapOvr>
    <a:masterClrMapping/>
  </p:clrMapOvr>
  <p:transition spd="med"/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5/27/25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3052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Shape 391">
            <a:extLst>
              <a:ext uri="{FF2B5EF4-FFF2-40B4-BE49-F238E27FC236}">
                <a16:creationId xmlns:a16="http://schemas.microsoft.com/office/drawing/2014/main" id="{439FEE71-F731-4D8B-B8F9-D3DEACEA1C89}"/>
              </a:ext>
            </a:extLst>
          </p:cNvPr>
          <p:cNvSpPr txBox="1"/>
          <p:nvPr userDrawn="1"/>
        </p:nvSpPr>
        <p:spPr>
          <a:xfrm>
            <a:off x="5093735" y="6624418"/>
            <a:ext cx="2004530" cy="233582"/>
          </a:xfrm>
          <a:prstGeom prst="rect">
            <a:avLst/>
          </a:prstGeom>
          <a:noFill/>
          <a:ln>
            <a:noFill/>
          </a:ln>
        </p:spPr>
        <p:txBody>
          <a:bodyPr lIns="0" tIns="0" rIns="0" bIns="17150" anchor="t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18181"/>
              </a:lnSpc>
              <a:spcBef>
                <a:spcPts val="0"/>
              </a:spcBef>
              <a:spcAft>
                <a:spcPts val="0"/>
              </a:spcAft>
              <a:buClrTx/>
              <a:buSzPct val="25000"/>
              <a:buFontTx/>
              <a:buNone/>
              <a:tabLst/>
              <a:defRPr/>
            </a:pPr>
            <a:r>
              <a:rPr kumimoji="0" lang="en-GB" sz="1100" b="0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Roboto Condensed"/>
                <a:cs typeface="Roboto Condensed"/>
                <a:sym typeface="Roboto Condensed"/>
              </a:rPr>
              <a:t>SS26 VLP | RUNNING FTW</a:t>
            </a:r>
          </a:p>
        </p:txBody>
      </p:sp>
      <p:grpSp>
        <p:nvGrpSpPr>
          <p:cNvPr id="66" name="Group 65">
            <a:extLst>
              <a:ext uri="{FF2B5EF4-FFF2-40B4-BE49-F238E27FC236}">
                <a16:creationId xmlns:a16="http://schemas.microsoft.com/office/drawing/2014/main" id="{C03003EC-E77B-4115-B015-76428AA7C70E}"/>
              </a:ext>
            </a:extLst>
          </p:cNvPr>
          <p:cNvGrpSpPr/>
          <p:nvPr userDrawn="1"/>
        </p:nvGrpSpPr>
        <p:grpSpPr>
          <a:xfrm>
            <a:off x="158039" y="739109"/>
            <a:ext cx="11930933" cy="5756632"/>
            <a:chOff x="158039" y="739109"/>
            <a:chExt cx="11930933" cy="5756632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FC6A4A0A-AB35-4879-A563-755CA8E31001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8826" y="761134"/>
              <a:ext cx="1984872" cy="2"/>
            </a:xfrm>
            <a:prstGeom prst="line">
              <a:avLst/>
            </a:prstGeom>
            <a:ln w="9525">
              <a:solidFill>
                <a:srgbClr val="002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5DC9A22B-9982-467C-A300-0FBA628B3CF1}"/>
                </a:ext>
              </a:extLst>
            </p:cNvPr>
            <p:cNvCxnSpPr>
              <a:cxnSpLocks/>
            </p:cNvCxnSpPr>
            <p:nvPr/>
          </p:nvCxnSpPr>
          <p:spPr>
            <a:xfrm>
              <a:off x="163559" y="761134"/>
              <a:ext cx="0" cy="5727091"/>
            </a:xfrm>
            <a:prstGeom prst="line">
              <a:avLst/>
            </a:prstGeom>
            <a:ln w="9525">
              <a:solidFill>
                <a:srgbClr val="002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34A8FCBD-7DF8-4619-BB00-B7B8877022BE}"/>
                </a:ext>
              </a:extLst>
            </p:cNvPr>
            <p:cNvCxnSpPr>
              <a:cxnSpLocks/>
            </p:cNvCxnSpPr>
            <p:nvPr/>
          </p:nvCxnSpPr>
          <p:spPr>
            <a:xfrm>
              <a:off x="158039" y="6480710"/>
              <a:ext cx="1987236" cy="1"/>
            </a:xfrm>
            <a:prstGeom prst="line">
              <a:avLst/>
            </a:prstGeom>
            <a:ln w="9525">
              <a:solidFill>
                <a:srgbClr val="002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7FC0F204-4CAE-4343-8896-A1AE2A711322}"/>
                </a:ext>
              </a:extLst>
            </p:cNvPr>
            <p:cNvCxnSpPr>
              <a:cxnSpLocks/>
            </p:cNvCxnSpPr>
            <p:nvPr/>
          </p:nvCxnSpPr>
          <p:spPr>
            <a:xfrm>
              <a:off x="158826" y="1908783"/>
              <a:ext cx="1986076" cy="2231"/>
            </a:xfrm>
            <a:prstGeom prst="line">
              <a:avLst/>
            </a:prstGeom>
            <a:ln w="9525">
              <a:solidFill>
                <a:srgbClr val="002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C5FBDFAB-CBC3-4F37-9216-4BD285ED2C70}"/>
                </a:ext>
              </a:extLst>
            </p:cNvPr>
            <p:cNvCxnSpPr>
              <a:cxnSpLocks/>
            </p:cNvCxnSpPr>
            <p:nvPr/>
          </p:nvCxnSpPr>
          <p:spPr>
            <a:xfrm>
              <a:off x="158826" y="3051765"/>
              <a:ext cx="2004210" cy="0"/>
            </a:xfrm>
            <a:prstGeom prst="line">
              <a:avLst/>
            </a:prstGeom>
            <a:ln w="9525">
              <a:solidFill>
                <a:srgbClr val="002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F18EFFA8-5C0A-40E4-A21E-520A042843D1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58826" y="4190083"/>
              <a:ext cx="1986449" cy="4665"/>
            </a:xfrm>
            <a:prstGeom prst="line">
              <a:avLst/>
            </a:prstGeom>
            <a:ln w="9525">
              <a:solidFill>
                <a:srgbClr val="002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1DDB9742-CE72-4D7D-A00A-49B859C792C5}"/>
                </a:ext>
              </a:extLst>
            </p:cNvPr>
            <p:cNvCxnSpPr>
              <a:cxnSpLocks/>
            </p:cNvCxnSpPr>
            <p:nvPr/>
          </p:nvCxnSpPr>
          <p:spPr>
            <a:xfrm>
              <a:off x="2145276" y="765801"/>
              <a:ext cx="9927515" cy="0"/>
            </a:xfrm>
            <a:prstGeom prst="line">
              <a:avLst/>
            </a:prstGeom>
            <a:ln w="19050">
              <a:solidFill>
                <a:schemeClr val="bg1">
                  <a:lumMod val="9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EC3F2846-8FFE-4105-85FD-ED84C4DF90CA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2072790" y="754139"/>
              <a:ext cx="1" cy="5726572"/>
            </a:xfrm>
            <a:prstGeom prst="line">
              <a:avLst/>
            </a:prstGeom>
            <a:ln w="19050">
              <a:solidFill>
                <a:schemeClr val="bg1">
                  <a:lumMod val="9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39F1B77-8506-418C-A963-9E15D6B12B39}"/>
                </a:ext>
              </a:extLst>
            </p:cNvPr>
            <p:cNvCxnSpPr>
              <a:cxnSpLocks/>
            </p:cNvCxnSpPr>
            <p:nvPr/>
          </p:nvCxnSpPr>
          <p:spPr>
            <a:xfrm>
              <a:off x="4133303" y="754139"/>
              <a:ext cx="0" cy="5726572"/>
            </a:xfrm>
            <a:prstGeom prst="line">
              <a:avLst/>
            </a:prstGeom>
            <a:ln w="19050">
              <a:solidFill>
                <a:schemeClr val="bg1">
                  <a:lumMod val="9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D816E03C-96E4-445A-8248-DA0A69071450}"/>
                </a:ext>
              </a:extLst>
            </p:cNvPr>
            <p:cNvCxnSpPr>
              <a:cxnSpLocks/>
            </p:cNvCxnSpPr>
            <p:nvPr/>
          </p:nvCxnSpPr>
          <p:spPr>
            <a:xfrm>
              <a:off x="6118176" y="754139"/>
              <a:ext cx="0" cy="5726572"/>
            </a:xfrm>
            <a:prstGeom prst="line">
              <a:avLst/>
            </a:prstGeom>
            <a:ln w="19050">
              <a:solidFill>
                <a:schemeClr val="bg1">
                  <a:lumMod val="9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96DE0ED4-E323-44C8-863B-3FA41EB5068D}"/>
                </a:ext>
              </a:extLst>
            </p:cNvPr>
            <p:cNvCxnSpPr>
              <a:cxnSpLocks/>
            </p:cNvCxnSpPr>
            <p:nvPr/>
          </p:nvCxnSpPr>
          <p:spPr>
            <a:xfrm>
              <a:off x="8103047" y="739109"/>
              <a:ext cx="0" cy="5741601"/>
            </a:xfrm>
            <a:prstGeom prst="line">
              <a:avLst/>
            </a:prstGeom>
            <a:ln w="19050">
              <a:solidFill>
                <a:schemeClr val="bg1">
                  <a:lumMod val="9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D6553764-EB89-437A-9740-3719C92D070B}"/>
                </a:ext>
              </a:extLst>
            </p:cNvPr>
            <p:cNvCxnSpPr>
              <a:cxnSpLocks/>
            </p:cNvCxnSpPr>
            <p:nvPr/>
          </p:nvCxnSpPr>
          <p:spPr>
            <a:xfrm>
              <a:off x="10087920" y="754139"/>
              <a:ext cx="0" cy="5726572"/>
            </a:xfrm>
            <a:prstGeom prst="line">
              <a:avLst/>
            </a:prstGeom>
            <a:ln w="19050">
              <a:solidFill>
                <a:schemeClr val="bg1">
                  <a:lumMod val="9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EF546CB9-0C5F-46BF-8FDC-290BC7A9FD23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2145275" y="6480710"/>
              <a:ext cx="9927515" cy="15030"/>
            </a:xfrm>
            <a:prstGeom prst="line">
              <a:avLst/>
            </a:prstGeom>
            <a:ln w="19050">
              <a:solidFill>
                <a:schemeClr val="bg1">
                  <a:lumMod val="9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65C9ABF6-8640-4275-80B2-72F2EF28267D}"/>
                </a:ext>
              </a:extLst>
            </p:cNvPr>
            <p:cNvCxnSpPr>
              <a:cxnSpLocks/>
            </p:cNvCxnSpPr>
            <p:nvPr/>
          </p:nvCxnSpPr>
          <p:spPr>
            <a:xfrm>
              <a:off x="2145275" y="4194748"/>
              <a:ext cx="9943697" cy="0"/>
            </a:xfrm>
            <a:prstGeom prst="line">
              <a:avLst/>
            </a:prstGeom>
            <a:ln w="19050">
              <a:solidFill>
                <a:schemeClr val="bg1">
                  <a:lumMod val="9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802FA198-A68A-4BE9-9776-E08D1F122C08}"/>
                </a:ext>
              </a:extLst>
            </p:cNvPr>
            <p:cNvCxnSpPr>
              <a:cxnSpLocks/>
            </p:cNvCxnSpPr>
            <p:nvPr/>
          </p:nvCxnSpPr>
          <p:spPr>
            <a:xfrm>
              <a:off x="2145276" y="3051765"/>
              <a:ext cx="9927514" cy="1"/>
            </a:xfrm>
            <a:prstGeom prst="line">
              <a:avLst/>
            </a:prstGeom>
            <a:ln w="19050">
              <a:solidFill>
                <a:schemeClr val="bg1">
                  <a:lumMod val="9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E8D3D87D-0391-481D-BE56-520147ED5B4C}"/>
                </a:ext>
              </a:extLst>
            </p:cNvPr>
            <p:cNvCxnSpPr>
              <a:cxnSpLocks/>
            </p:cNvCxnSpPr>
            <p:nvPr/>
          </p:nvCxnSpPr>
          <p:spPr>
            <a:xfrm>
              <a:off x="2145276" y="1908783"/>
              <a:ext cx="9943696" cy="0"/>
            </a:xfrm>
            <a:prstGeom prst="line">
              <a:avLst/>
            </a:prstGeom>
            <a:ln w="19050">
              <a:solidFill>
                <a:schemeClr val="bg1">
                  <a:lumMod val="9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AD455D5E-684B-4666-AE4B-1A9F45EBC9A4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2129093" y="5337730"/>
              <a:ext cx="9943697" cy="0"/>
            </a:xfrm>
            <a:prstGeom prst="line">
              <a:avLst/>
            </a:prstGeom>
            <a:ln w="19050">
              <a:solidFill>
                <a:schemeClr val="bg1">
                  <a:lumMod val="9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84C3667C-471D-4DC0-B5C1-EB9DED6D62E9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2143698" y="761134"/>
              <a:ext cx="4733" cy="5734607"/>
            </a:xfrm>
            <a:prstGeom prst="line">
              <a:avLst/>
            </a:prstGeom>
            <a:ln w="9525">
              <a:solidFill>
                <a:srgbClr val="002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12F18DD-46B3-437A-9CB0-8D3BDB78578D}"/>
                </a:ext>
              </a:extLst>
            </p:cNvPr>
            <p:cNvCxnSpPr>
              <a:cxnSpLocks/>
            </p:cNvCxnSpPr>
            <p:nvPr userDrawn="1"/>
          </p:nvCxnSpPr>
          <p:spPr>
            <a:xfrm flipV="1">
              <a:off x="158826" y="5337730"/>
              <a:ext cx="1984872" cy="2"/>
            </a:xfrm>
            <a:prstGeom prst="line">
              <a:avLst/>
            </a:prstGeom>
            <a:ln w="9525">
              <a:solidFill>
                <a:srgbClr val="002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34B50C-3AE4-470D-A8BE-AB6E5256D266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7642366" y="783980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000</a:t>
            </a:r>
            <a:endParaRPr lang="en-NL"/>
          </a:p>
        </p:txBody>
      </p:sp>
      <p:sp>
        <p:nvSpPr>
          <p:cNvPr id="41" name="Text Placeholder 3">
            <a:extLst>
              <a:ext uri="{FF2B5EF4-FFF2-40B4-BE49-F238E27FC236}">
                <a16:creationId xmlns:a16="http://schemas.microsoft.com/office/drawing/2014/main" id="{81D7D81A-5DAF-4008-9725-D20DF4999378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642366" y="1913448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000</a:t>
            </a:r>
            <a:endParaRPr lang="en-NL"/>
          </a:p>
        </p:txBody>
      </p:sp>
      <p:sp>
        <p:nvSpPr>
          <p:cNvPr id="42" name="Text Placeholder 3">
            <a:extLst>
              <a:ext uri="{FF2B5EF4-FFF2-40B4-BE49-F238E27FC236}">
                <a16:creationId xmlns:a16="http://schemas.microsoft.com/office/drawing/2014/main" id="{42B67C0F-22C2-4C06-AB4E-302E718205F3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642366" y="3054199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000</a:t>
            </a:r>
            <a:endParaRPr lang="en-NL"/>
          </a:p>
        </p:txBody>
      </p:sp>
      <p:sp>
        <p:nvSpPr>
          <p:cNvPr id="43" name="Text Placeholder 3">
            <a:extLst>
              <a:ext uri="{FF2B5EF4-FFF2-40B4-BE49-F238E27FC236}">
                <a16:creationId xmlns:a16="http://schemas.microsoft.com/office/drawing/2014/main" id="{2E0FF53B-2B83-47AD-862E-CCEEC50D6C2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642366" y="4190083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000</a:t>
            </a:r>
            <a:endParaRPr lang="en-NL"/>
          </a:p>
        </p:txBody>
      </p:sp>
      <p:sp>
        <p:nvSpPr>
          <p:cNvPr id="45" name="Text Placeholder 3">
            <a:extLst>
              <a:ext uri="{FF2B5EF4-FFF2-40B4-BE49-F238E27FC236}">
                <a16:creationId xmlns:a16="http://schemas.microsoft.com/office/drawing/2014/main" id="{83D119C8-F392-4CF8-A729-FD7736DF1F8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642366" y="5340163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000</a:t>
            </a:r>
            <a:endParaRPr lang="en-NL"/>
          </a:p>
        </p:txBody>
      </p:sp>
      <p:sp>
        <p:nvSpPr>
          <p:cNvPr id="46" name="Text Placeholder 3">
            <a:extLst>
              <a:ext uri="{FF2B5EF4-FFF2-40B4-BE49-F238E27FC236}">
                <a16:creationId xmlns:a16="http://schemas.microsoft.com/office/drawing/2014/main" id="{27222490-0AFF-4C62-9930-EF5CE4A0B275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618407" y="783980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000</a:t>
            </a:r>
            <a:endParaRPr lang="en-NL"/>
          </a:p>
        </p:txBody>
      </p:sp>
      <p:sp>
        <p:nvSpPr>
          <p:cNvPr id="47" name="Text Placeholder 3">
            <a:extLst>
              <a:ext uri="{FF2B5EF4-FFF2-40B4-BE49-F238E27FC236}">
                <a16:creationId xmlns:a16="http://schemas.microsoft.com/office/drawing/2014/main" id="{43C18F82-4A70-4200-A130-3C4DF872D93B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9618407" y="1913448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000</a:t>
            </a:r>
            <a:endParaRPr lang="en-NL"/>
          </a:p>
        </p:txBody>
      </p:sp>
      <p:sp>
        <p:nvSpPr>
          <p:cNvPr id="48" name="Text Placeholder 3">
            <a:extLst>
              <a:ext uri="{FF2B5EF4-FFF2-40B4-BE49-F238E27FC236}">
                <a16:creationId xmlns:a16="http://schemas.microsoft.com/office/drawing/2014/main" id="{D3B2FD52-ADE9-4EF2-9014-70F6B6ABBE48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9618407" y="3054199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000</a:t>
            </a:r>
            <a:endParaRPr lang="en-NL"/>
          </a:p>
        </p:txBody>
      </p:sp>
      <p:sp>
        <p:nvSpPr>
          <p:cNvPr id="49" name="Text Placeholder 3">
            <a:extLst>
              <a:ext uri="{FF2B5EF4-FFF2-40B4-BE49-F238E27FC236}">
                <a16:creationId xmlns:a16="http://schemas.microsoft.com/office/drawing/2014/main" id="{21B87D4D-24CF-4D64-9F65-5A272E030D6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9618407" y="4190083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000</a:t>
            </a:r>
            <a:endParaRPr lang="en-NL"/>
          </a:p>
        </p:txBody>
      </p:sp>
      <p:sp>
        <p:nvSpPr>
          <p:cNvPr id="50" name="Text Placeholder 3">
            <a:extLst>
              <a:ext uri="{FF2B5EF4-FFF2-40B4-BE49-F238E27FC236}">
                <a16:creationId xmlns:a16="http://schemas.microsoft.com/office/drawing/2014/main" id="{D6CFFED0-313B-4E6F-91D1-1F31261E74D0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9618407" y="5340163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000</a:t>
            </a:r>
            <a:endParaRPr lang="en-NL"/>
          </a:p>
        </p:txBody>
      </p:sp>
      <p:sp>
        <p:nvSpPr>
          <p:cNvPr id="51" name="Text Placeholder 3">
            <a:extLst>
              <a:ext uri="{FF2B5EF4-FFF2-40B4-BE49-F238E27FC236}">
                <a16:creationId xmlns:a16="http://schemas.microsoft.com/office/drawing/2014/main" id="{B1F03145-8786-41CB-A201-967ABADE7BE7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1608954" y="768740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000</a:t>
            </a:r>
            <a:endParaRPr lang="en-NL"/>
          </a:p>
        </p:txBody>
      </p:sp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25A9C80A-4B7D-4864-8E72-1B1827564894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11608954" y="1913448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000</a:t>
            </a:r>
            <a:endParaRPr lang="en-NL"/>
          </a:p>
        </p:txBody>
      </p:sp>
      <p:sp>
        <p:nvSpPr>
          <p:cNvPr id="53" name="Text Placeholder 3">
            <a:extLst>
              <a:ext uri="{FF2B5EF4-FFF2-40B4-BE49-F238E27FC236}">
                <a16:creationId xmlns:a16="http://schemas.microsoft.com/office/drawing/2014/main" id="{857012E8-191F-4152-88C3-1D4A1DB027D4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11608954" y="3054199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000</a:t>
            </a:r>
            <a:endParaRPr lang="en-NL"/>
          </a:p>
        </p:txBody>
      </p:sp>
      <p:sp>
        <p:nvSpPr>
          <p:cNvPr id="54" name="Text Placeholder 3">
            <a:extLst>
              <a:ext uri="{FF2B5EF4-FFF2-40B4-BE49-F238E27FC236}">
                <a16:creationId xmlns:a16="http://schemas.microsoft.com/office/drawing/2014/main" id="{332DED0F-CFBD-420F-AC59-70B94D566AE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11608954" y="4190083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000</a:t>
            </a:r>
            <a:endParaRPr lang="en-NL"/>
          </a:p>
        </p:txBody>
      </p:sp>
      <p:sp>
        <p:nvSpPr>
          <p:cNvPr id="55" name="Text Placeholder 3">
            <a:extLst>
              <a:ext uri="{FF2B5EF4-FFF2-40B4-BE49-F238E27FC236}">
                <a16:creationId xmlns:a16="http://schemas.microsoft.com/office/drawing/2014/main" id="{C5A6D2EF-3301-425E-B5D6-B1981D5BBD90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11608954" y="5340163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000</a:t>
            </a:r>
            <a:endParaRPr lang="en-NL"/>
          </a:p>
        </p:txBody>
      </p:sp>
      <p:sp>
        <p:nvSpPr>
          <p:cNvPr id="56" name="Text Placeholder 3">
            <a:extLst>
              <a:ext uri="{FF2B5EF4-FFF2-40B4-BE49-F238E27FC236}">
                <a16:creationId xmlns:a16="http://schemas.microsoft.com/office/drawing/2014/main" id="{01B61037-9C44-4D14-94A4-B2524927A6E6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651500" y="768740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000</a:t>
            </a:r>
            <a:endParaRPr lang="en-NL"/>
          </a:p>
        </p:txBody>
      </p:sp>
      <p:sp>
        <p:nvSpPr>
          <p:cNvPr id="57" name="Text Placeholder 3">
            <a:extLst>
              <a:ext uri="{FF2B5EF4-FFF2-40B4-BE49-F238E27FC236}">
                <a16:creationId xmlns:a16="http://schemas.microsoft.com/office/drawing/2014/main" id="{4FD1DFCF-9740-4C6B-870D-DBC0A6A2336F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5651500" y="1913448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000</a:t>
            </a:r>
            <a:endParaRPr lang="en-NL"/>
          </a:p>
        </p:txBody>
      </p:sp>
      <p:sp>
        <p:nvSpPr>
          <p:cNvPr id="58" name="Text Placeholder 3">
            <a:extLst>
              <a:ext uri="{FF2B5EF4-FFF2-40B4-BE49-F238E27FC236}">
                <a16:creationId xmlns:a16="http://schemas.microsoft.com/office/drawing/2014/main" id="{ADE1B908-063A-49EB-AEFD-5F0F02076430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5651500" y="3054199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000</a:t>
            </a:r>
            <a:endParaRPr lang="en-NL"/>
          </a:p>
        </p:txBody>
      </p:sp>
      <p:sp>
        <p:nvSpPr>
          <p:cNvPr id="59" name="Text Placeholder 3">
            <a:extLst>
              <a:ext uri="{FF2B5EF4-FFF2-40B4-BE49-F238E27FC236}">
                <a16:creationId xmlns:a16="http://schemas.microsoft.com/office/drawing/2014/main" id="{4C80F7EE-0883-45C7-8AD0-109EEBA187D3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5651500" y="4190083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000</a:t>
            </a:r>
            <a:endParaRPr lang="en-NL"/>
          </a:p>
        </p:txBody>
      </p:sp>
      <p:sp>
        <p:nvSpPr>
          <p:cNvPr id="60" name="Text Placeholder 3">
            <a:extLst>
              <a:ext uri="{FF2B5EF4-FFF2-40B4-BE49-F238E27FC236}">
                <a16:creationId xmlns:a16="http://schemas.microsoft.com/office/drawing/2014/main" id="{5C12ACB3-B2F1-4740-A335-AEA0B1A5A4D1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5651500" y="5340163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000</a:t>
            </a:r>
            <a:endParaRPr lang="en-NL"/>
          </a:p>
        </p:txBody>
      </p:sp>
      <p:sp>
        <p:nvSpPr>
          <p:cNvPr id="61" name="Text Placeholder 3">
            <a:extLst>
              <a:ext uri="{FF2B5EF4-FFF2-40B4-BE49-F238E27FC236}">
                <a16:creationId xmlns:a16="http://schemas.microsoft.com/office/drawing/2014/main" id="{1A9F418E-4136-46A4-80EE-C45A9A10E844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3664731" y="768740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000</a:t>
            </a:r>
            <a:endParaRPr lang="en-NL"/>
          </a:p>
        </p:txBody>
      </p:sp>
      <p:sp>
        <p:nvSpPr>
          <p:cNvPr id="62" name="Text Placeholder 3">
            <a:extLst>
              <a:ext uri="{FF2B5EF4-FFF2-40B4-BE49-F238E27FC236}">
                <a16:creationId xmlns:a16="http://schemas.microsoft.com/office/drawing/2014/main" id="{D9458ADB-F228-452F-940D-767BF98C983D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664731" y="1913448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000</a:t>
            </a:r>
            <a:endParaRPr lang="en-NL"/>
          </a:p>
        </p:txBody>
      </p:sp>
      <p:sp>
        <p:nvSpPr>
          <p:cNvPr id="63" name="Text Placeholder 3">
            <a:extLst>
              <a:ext uri="{FF2B5EF4-FFF2-40B4-BE49-F238E27FC236}">
                <a16:creationId xmlns:a16="http://schemas.microsoft.com/office/drawing/2014/main" id="{F611DBCE-D443-4CB5-AB8D-B4E6F8E720E4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3664731" y="3054199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000</a:t>
            </a:r>
            <a:endParaRPr lang="en-NL"/>
          </a:p>
        </p:txBody>
      </p:sp>
      <p:sp>
        <p:nvSpPr>
          <p:cNvPr id="67" name="Text Placeholder 3">
            <a:extLst>
              <a:ext uri="{FF2B5EF4-FFF2-40B4-BE49-F238E27FC236}">
                <a16:creationId xmlns:a16="http://schemas.microsoft.com/office/drawing/2014/main" id="{BDE95B09-58AF-4B77-BD94-130F64FCA69F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3664731" y="4190083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000</a:t>
            </a:r>
            <a:endParaRPr lang="en-NL"/>
          </a:p>
        </p:txBody>
      </p:sp>
      <p:sp>
        <p:nvSpPr>
          <p:cNvPr id="68" name="Text Placeholder 3">
            <a:extLst>
              <a:ext uri="{FF2B5EF4-FFF2-40B4-BE49-F238E27FC236}">
                <a16:creationId xmlns:a16="http://schemas.microsoft.com/office/drawing/2014/main" id="{E02763A6-78D6-4A34-BC4A-D0A7A55158DE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3664731" y="5340163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000</a:t>
            </a:r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23416341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emf"/><Relationship Id="rId5" Type="http://schemas.openxmlformats.org/officeDocument/2006/relationships/oleObject" Target="../embeddings/oleObject1.bin"/><Relationship Id="rId4" Type="http://schemas.openxmlformats.org/officeDocument/2006/relationships/tags" Target="../tags/tag2.xml"/></Relationships>
</file>

<file path=ppt/slideMasters/_rels/slideMaster2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5.xml"/><Relationship Id="rId18" Type="http://schemas.openxmlformats.org/officeDocument/2006/relationships/slideLayout" Target="../slideLayouts/slideLayout20.xml"/><Relationship Id="rId26" Type="http://schemas.openxmlformats.org/officeDocument/2006/relationships/slideLayout" Target="../slideLayouts/slideLayout28.xml"/><Relationship Id="rId39" Type="http://schemas.openxmlformats.org/officeDocument/2006/relationships/theme" Target="../theme/theme2.xml"/><Relationship Id="rId21" Type="http://schemas.openxmlformats.org/officeDocument/2006/relationships/slideLayout" Target="../slideLayouts/slideLayout23.xml"/><Relationship Id="rId34" Type="http://schemas.openxmlformats.org/officeDocument/2006/relationships/slideLayout" Target="../slideLayouts/slideLayout36.xml"/><Relationship Id="rId42" Type="http://schemas.openxmlformats.org/officeDocument/2006/relationships/image" Target="../media/image1.emf"/><Relationship Id="rId7" Type="http://schemas.openxmlformats.org/officeDocument/2006/relationships/slideLayout" Target="../slideLayouts/slideLayout9.xml"/><Relationship Id="rId2" Type="http://schemas.openxmlformats.org/officeDocument/2006/relationships/slideLayout" Target="../slideLayouts/slideLayout4.xml"/><Relationship Id="rId16" Type="http://schemas.openxmlformats.org/officeDocument/2006/relationships/slideLayout" Target="../slideLayouts/slideLayout18.xml"/><Relationship Id="rId20" Type="http://schemas.openxmlformats.org/officeDocument/2006/relationships/slideLayout" Target="../slideLayouts/slideLayout22.xml"/><Relationship Id="rId29" Type="http://schemas.openxmlformats.org/officeDocument/2006/relationships/slideLayout" Target="../slideLayouts/slideLayout31.xml"/><Relationship Id="rId41" Type="http://schemas.openxmlformats.org/officeDocument/2006/relationships/oleObject" Target="../embeddings/oleObject2.bin"/><Relationship Id="rId1" Type="http://schemas.openxmlformats.org/officeDocument/2006/relationships/slideLayout" Target="../slideLayouts/slideLayout3.xml"/><Relationship Id="rId6" Type="http://schemas.openxmlformats.org/officeDocument/2006/relationships/slideLayout" Target="../slideLayouts/slideLayout8.xml"/><Relationship Id="rId11" Type="http://schemas.openxmlformats.org/officeDocument/2006/relationships/slideLayout" Target="../slideLayouts/slideLayout13.xml"/><Relationship Id="rId24" Type="http://schemas.openxmlformats.org/officeDocument/2006/relationships/slideLayout" Target="../slideLayouts/slideLayout26.xml"/><Relationship Id="rId32" Type="http://schemas.openxmlformats.org/officeDocument/2006/relationships/slideLayout" Target="../slideLayouts/slideLayout34.xml"/><Relationship Id="rId37" Type="http://schemas.openxmlformats.org/officeDocument/2006/relationships/slideLayout" Target="../slideLayouts/slideLayout39.xml"/><Relationship Id="rId40" Type="http://schemas.openxmlformats.org/officeDocument/2006/relationships/tags" Target="../tags/tag3.xml"/><Relationship Id="rId5" Type="http://schemas.openxmlformats.org/officeDocument/2006/relationships/slideLayout" Target="../slideLayouts/slideLayout7.xml"/><Relationship Id="rId15" Type="http://schemas.openxmlformats.org/officeDocument/2006/relationships/slideLayout" Target="../slideLayouts/slideLayout17.xml"/><Relationship Id="rId23" Type="http://schemas.openxmlformats.org/officeDocument/2006/relationships/slideLayout" Target="../slideLayouts/slideLayout25.xml"/><Relationship Id="rId28" Type="http://schemas.openxmlformats.org/officeDocument/2006/relationships/slideLayout" Target="../slideLayouts/slideLayout30.xml"/><Relationship Id="rId36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12.xml"/><Relationship Id="rId19" Type="http://schemas.openxmlformats.org/officeDocument/2006/relationships/slideLayout" Target="../slideLayouts/slideLayout21.xml"/><Relationship Id="rId31" Type="http://schemas.openxmlformats.org/officeDocument/2006/relationships/slideLayout" Target="../slideLayouts/slideLayout33.xml"/><Relationship Id="rId4" Type="http://schemas.openxmlformats.org/officeDocument/2006/relationships/slideLayout" Target="../slideLayouts/slideLayout6.xml"/><Relationship Id="rId9" Type="http://schemas.openxmlformats.org/officeDocument/2006/relationships/slideLayout" Target="../slideLayouts/slideLayout11.xml"/><Relationship Id="rId14" Type="http://schemas.openxmlformats.org/officeDocument/2006/relationships/slideLayout" Target="../slideLayouts/slideLayout16.xml"/><Relationship Id="rId22" Type="http://schemas.openxmlformats.org/officeDocument/2006/relationships/slideLayout" Target="../slideLayouts/slideLayout24.xml"/><Relationship Id="rId27" Type="http://schemas.openxmlformats.org/officeDocument/2006/relationships/slideLayout" Target="../slideLayouts/slideLayout29.xml"/><Relationship Id="rId30" Type="http://schemas.openxmlformats.org/officeDocument/2006/relationships/slideLayout" Target="../slideLayouts/slideLayout32.xml"/><Relationship Id="rId35" Type="http://schemas.openxmlformats.org/officeDocument/2006/relationships/slideLayout" Target="../slideLayouts/slideLayout37.xml"/><Relationship Id="rId8" Type="http://schemas.openxmlformats.org/officeDocument/2006/relationships/slideLayout" Target="../slideLayouts/slideLayout10.xml"/><Relationship Id="rId3" Type="http://schemas.openxmlformats.org/officeDocument/2006/relationships/slideLayout" Target="../slideLayouts/slideLayout5.xml"/><Relationship Id="rId12" Type="http://schemas.openxmlformats.org/officeDocument/2006/relationships/slideLayout" Target="../slideLayouts/slideLayout14.xml"/><Relationship Id="rId17" Type="http://schemas.openxmlformats.org/officeDocument/2006/relationships/slideLayout" Target="../slideLayouts/slideLayout19.xml"/><Relationship Id="rId25" Type="http://schemas.openxmlformats.org/officeDocument/2006/relationships/slideLayout" Target="../slideLayouts/slideLayout27.xml"/><Relationship Id="rId33" Type="http://schemas.openxmlformats.org/officeDocument/2006/relationships/slideLayout" Target="../slideLayouts/slideLayout35.xml"/><Relationship Id="rId38" Type="http://schemas.openxmlformats.org/officeDocument/2006/relationships/slideLayout" Target="../slideLayouts/slideLayout4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hink-cell data - do not delete" hidden="1">
            <a:extLst>
              <a:ext uri="{FF2B5EF4-FFF2-40B4-BE49-F238E27FC236}">
                <a16:creationId xmlns:a16="http://schemas.microsoft.com/office/drawing/2014/main" id="{C194CA7F-EFD7-D970-5F65-CEAE6910BA14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4"/>
            </p:custDataLst>
            <p:extLst>
              <p:ext uri="{D42A27DB-BD31-4B8C-83A1-F6EECF244321}">
                <p14:modId xmlns:p14="http://schemas.microsoft.com/office/powerpoint/2010/main" val="3889583573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5" imgW="347" imgH="348" progId="TCLayout.ActiveDocument.1">
                  <p:embed/>
                </p:oleObj>
              </mc:Choice>
              <mc:Fallback>
                <p:oleObj name="think-cell Slide" r:id="rId5" imgW="347" imgH="348" progId="TCLayout.ActiveDocument.1">
                  <p:embed/>
                  <p:pic>
                    <p:nvPicPr>
                      <p:cNvPr id="2" name="think-cell data - do not delete" hidden="1">
                        <a:extLst>
                          <a:ext uri="{FF2B5EF4-FFF2-40B4-BE49-F238E27FC236}">
                            <a16:creationId xmlns:a16="http://schemas.microsoft.com/office/drawing/2014/main" id="{C194CA7F-EFD7-D970-5F65-CEAE6910BA14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006856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4" r:id="rId1"/>
    <p:sldLayoutId id="214748376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hink-cell data - do not delete" hidden="1">
            <a:extLst>
              <a:ext uri="{FF2B5EF4-FFF2-40B4-BE49-F238E27FC236}">
                <a16:creationId xmlns:a16="http://schemas.microsoft.com/office/drawing/2014/main" id="{0FD19E62-32BC-6579-78A9-B09DBE77C700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40"/>
            </p:custDataLst>
            <p:extLst>
              <p:ext uri="{D42A27DB-BD31-4B8C-83A1-F6EECF244321}">
                <p14:modId xmlns:p14="http://schemas.microsoft.com/office/powerpoint/2010/main" val="4078727153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1" imgW="347" imgH="348" progId="TCLayout.ActiveDocument.1">
                  <p:embed/>
                </p:oleObj>
              </mc:Choice>
              <mc:Fallback>
                <p:oleObj name="think-cell Slide" r:id="rId41" imgW="347" imgH="348" progId="TCLayout.ActiveDocument.1">
                  <p:embed/>
                  <p:pic>
                    <p:nvPicPr>
                      <p:cNvPr id="5" name="think-cell data - do not delete" hidden="1">
                        <a:extLst>
                          <a:ext uri="{FF2B5EF4-FFF2-40B4-BE49-F238E27FC236}">
                            <a16:creationId xmlns:a16="http://schemas.microsoft.com/office/drawing/2014/main" id="{0FD19E62-32BC-6579-78A9-B09DBE77C700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2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0AA7DA5-2429-6646-BAF1-4B18386BF8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678" y="244865"/>
            <a:ext cx="9559636" cy="160393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ja-JP" altLang="en-US"/>
              <a:t>マスター タイトルの書式設定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314398-3B94-E94C-8CA8-0984E6E8DA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3291" y="2142778"/>
            <a:ext cx="9559636" cy="3955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1925158-BC52-A845-9DEC-5E3BF9A926A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80549" y="244865"/>
            <a:ext cx="753833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200" b="0" i="0">
                <a:solidFill>
                  <a:schemeClr val="tx1"/>
                </a:solidFill>
                <a:latin typeface="ASICS Font 3.0" pitchFamily="2" charset="77"/>
              </a:defRPr>
            </a:lvl1pPr>
          </a:lstStyle>
          <a:p>
            <a:fld id="{30CC6782-A7C1-AE43-BED6-519E5FEDBE2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56925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  <p:sldLayoutId id="2147483728" r:id="rId4"/>
    <p:sldLayoutId id="2147483729" r:id="rId5"/>
    <p:sldLayoutId id="2147483730" r:id="rId6"/>
    <p:sldLayoutId id="2147483731" r:id="rId7"/>
    <p:sldLayoutId id="2147483732" r:id="rId8"/>
    <p:sldLayoutId id="2147483733" r:id="rId9"/>
    <p:sldLayoutId id="2147483734" r:id="rId10"/>
    <p:sldLayoutId id="2147483735" r:id="rId11"/>
    <p:sldLayoutId id="2147483736" r:id="rId12"/>
    <p:sldLayoutId id="2147483737" r:id="rId13"/>
    <p:sldLayoutId id="2147483738" r:id="rId14"/>
    <p:sldLayoutId id="2147483739" r:id="rId15"/>
    <p:sldLayoutId id="2147483740" r:id="rId16"/>
    <p:sldLayoutId id="2147483741" r:id="rId17"/>
    <p:sldLayoutId id="2147483742" r:id="rId18"/>
    <p:sldLayoutId id="2147483743" r:id="rId19"/>
    <p:sldLayoutId id="2147483744" r:id="rId20"/>
    <p:sldLayoutId id="2147483745" r:id="rId21"/>
    <p:sldLayoutId id="2147483746" r:id="rId22"/>
    <p:sldLayoutId id="2147483747" r:id="rId23"/>
    <p:sldLayoutId id="2147483748" r:id="rId24"/>
    <p:sldLayoutId id="2147483749" r:id="rId25"/>
    <p:sldLayoutId id="2147483750" r:id="rId26"/>
    <p:sldLayoutId id="2147483751" r:id="rId27"/>
    <p:sldLayoutId id="2147483752" r:id="rId28"/>
    <p:sldLayoutId id="2147483753" r:id="rId29"/>
    <p:sldLayoutId id="2147483754" r:id="rId30"/>
    <p:sldLayoutId id="2147483755" r:id="rId31"/>
    <p:sldLayoutId id="2147483756" r:id="rId32"/>
    <p:sldLayoutId id="2147483757" r:id="rId33"/>
    <p:sldLayoutId id="2147483759" r:id="rId34"/>
    <p:sldLayoutId id="2147483760" r:id="rId35"/>
    <p:sldLayoutId id="2147483761" r:id="rId36"/>
    <p:sldLayoutId id="2147483762" r:id="rId37"/>
    <p:sldLayoutId id="2147483766" r:id="rId38"/>
  </p:sldLayoutIdLst>
  <mc:AlternateContent xmlns:mc="http://schemas.openxmlformats.org/markup-compatibility/2006" xmlns:p14="http://schemas.microsoft.com/office/powerpoint/2010/main">
    <mc:Choice Requires="p14">
      <p:transition spd="slow" p14:dur="300000" advClick="0"/>
    </mc:Choice>
    <mc:Fallback xmlns="">
      <p:transition spd="slow" advClick="0"/>
    </mc:Fallback>
  </mc:AlternateConten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1" sz="6000" b="0" i="0" kern="1200">
          <a:solidFill>
            <a:schemeClr val="tx1"/>
          </a:solidFill>
          <a:latin typeface="ASICS Font 3.0" pitchFamily="2" charset="77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kumimoji="1" sz="1500" b="0" i="0" kern="1200">
          <a:solidFill>
            <a:schemeClr val="tx1"/>
          </a:solidFill>
          <a:latin typeface="ASICS Font 3.0" pitchFamily="2" charset="77"/>
          <a:ea typeface="+mn-ea"/>
          <a:cs typeface="+mn-cs"/>
        </a:defRPr>
      </a:lvl1pPr>
      <a:lvl2pPr marL="45720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kumimoji="1" sz="1500" b="0" i="0" kern="1200">
          <a:solidFill>
            <a:schemeClr val="tx1"/>
          </a:solidFill>
          <a:latin typeface="ASICS Font 3.0" pitchFamily="2" charset="77"/>
          <a:ea typeface="+mn-ea"/>
          <a:cs typeface="+mn-cs"/>
        </a:defRPr>
      </a:lvl2pPr>
      <a:lvl3pPr marL="91440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kumimoji="1" sz="1500" b="0" i="0" kern="1200">
          <a:solidFill>
            <a:schemeClr val="tx1"/>
          </a:solidFill>
          <a:latin typeface="ASICS Font 3.0" pitchFamily="2" charset="77"/>
          <a:ea typeface="+mn-ea"/>
          <a:cs typeface="+mn-cs"/>
        </a:defRPr>
      </a:lvl3pPr>
      <a:lvl4pPr marL="137160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kumimoji="1" sz="1500" b="0" i="0" kern="1200">
          <a:solidFill>
            <a:schemeClr val="tx1"/>
          </a:solidFill>
          <a:latin typeface="ASICS Font 3.0" pitchFamily="2" charset="77"/>
          <a:ea typeface="+mn-ea"/>
          <a:cs typeface="+mn-cs"/>
        </a:defRPr>
      </a:lvl4pPr>
      <a:lvl5pPr marL="182880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kumimoji="1" sz="1500" b="0" i="0" kern="1200">
          <a:solidFill>
            <a:schemeClr val="tx1"/>
          </a:solidFill>
          <a:latin typeface="ASICS Font 3.0" pitchFamily="2" charset="77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78">
          <p15:clr>
            <a:srgbClr val="F26B43"/>
          </p15:clr>
        </p15:guide>
        <p15:guide id="2" pos="3840">
          <p15:clr>
            <a:srgbClr val="F26B43"/>
          </p15:clr>
        </p15:guide>
        <p15:guide id="4" orient="horz" pos="4020">
          <p15:clr>
            <a:srgbClr val="F26B43"/>
          </p15:clr>
        </p15:guide>
        <p15:guide id="5" pos="7401">
          <p15:clr>
            <a:srgbClr val="F26B43"/>
          </p15:clr>
        </p15:guide>
        <p15:guide id="6" orient="horz" pos="2160">
          <p15:clr>
            <a:srgbClr val="F26B43"/>
          </p15:clr>
        </p15:guide>
        <p15:guide id="7" pos="279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notesSlide" Target="../notesSlides/notesSlide1.xml"/><Relationship Id="rId7" Type="http://schemas.openxmlformats.org/officeDocument/2006/relationships/image" Target="../media/image12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4.xml"/><Relationship Id="rId6" Type="http://schemas.openxmlformats.org/officeDocument/2006/relationships/image" Target="../media/image11.jpeg"/><Relationship Id="rId5" Type="http://schemas.openxmlformats.org/officeDocument/2006/relationships/image" Target="../media/image10.emf"/><Relationship Id="rId4" Type="http://schemas.openxmlformats.org/officeDocument/2006/relationships/oleObject" Target="../embeddings/oleObject3.bin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notesSlide" Target="../notesSlides/notesSlide2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5.xml"/><Relationship Id="rId6" Type="http://schemas.openxmlformats.org/officeDocument/2006/relationships/image" Target="../media/image10.emf"/><Relationship Id="rId5" Type="http://schemas.openxmlformats.org/officeDocument/2006/relationships/oleObject" Target="../embeddings/oleObject4.bin"/><Relationship Id="rId4" Type="http://schemas.openxmlformats.org/officeDocument/2006/relationships/image" Target="../media/image14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notesSlide" Target="../notesSlides/notesSlide3.xml"/><Relationship Id="rId7" Type="http://schemas.openxmlformats.org/officeDocument/2006/relationships/image" Target="../media/image18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6.xml"/><Relationship Id="rId6" Type="http://schemas.openxmlformats.org/officeDocument/2006/relationships/image" Target="../media/image17.png"/><Relationship Id="rId11" Type="http://schemas.openxmlformats.org/officeDocument/2006/relationships/image" Target="../media/image22.png"/><Relationship Id="rId5" Type="http://schemas.openxmlformats.org/officeDocument/2006/relationships/image" Target="../media/image10.emf"/><Relationship Id="rId10" Type="http://schemas.openxmlformats.org/officeDocument/2006/relationships/image" Target="../media/image21.png"/><Relationship Id="rId4" Type="http://schemas.openxmlformats.org/officeDocument/2006/relationships/oleObject" Target="../embeddings/oleObject5.bin"/><Relationship Id="rId9" Type="http://schemas.openxmlformats.org/officeDocument/2006/relationships/image" Target="../media/image2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13" Type="http://schemas.openxmlformats.org/officeDocument/2006/relationships/image" Target="../media/image31.png"/><Relationship Id="rId18" Type="http://schemas.openxmlformats.org/officeDocument/2006/relationships/image" Target="../media/image36.png"/><Relationship Id="rId3" Type="http://schemas.openxmlformats.org/officeDocument/2006/relationships/oleObject" Target="../embeddings/oleObject6.bin"/><Relationship Id="rId7" Type="http://schemas.openxmlformats.org/officeDocument/2006/relationships/image" Target="../media/image25.png"/><Relationship Id="rId12" Type="http://schemas.openxmlformats.org/officeDocument/2006/relationships/image" Target="../media/image30.png"/><Relationship Id="rId17" Type="http://schemas.openxmlformats.org/officeDocument/2006/relationships/image" Target="../media/image35.png"/><Relationship Id="rId2" Type="http://schemas.openxmlformats.org/officeDocument/2006/relationships/slideLayout" Target="../slideLayouts/slideLayout1.xml"/><Relationship Id="rId16" Type="http://schemas.openxmlformats.org/officeDocument/2006/relationships/image" Target="../media/image34.png"/><Relationship Id="rId1" Type="http://schemas.openxmlformats.org/officeDocument/2006/relationships/tags" Target="../tags/tag7.xml"/><Relationship Id="rId6" Type="http://schemas.openxmlformats.org/officeDocument/2006/relationships/image" Target="../media/image24.png"/><Relationship Id="rId11" Type="http://schemas.openxmlformats.org/officeDocument/2006/relationships/image" Target="../media/image29.png"/><Relationship Id="rId5" Type="http://schemas.openxmlformats.org/officeDocument/2006/relationships/image" Target="../media/image23.png"/><Relationship Id="rId15" Type="http://schemas.openxmlformats.org/officeDocument/2006/relationships/image" Target="../media/image33.png"/><Relationship Id="rId10" Type="http://schemas.openxmlformats.org/officeDocument/2006/relationships/image" Target="../media/image28.png"/><Relationship Id="rId4" Type="http://schemas.openxmlformats.org/officeDocument/2006/relationships/image" Target="../media/image10.emf"/><Relationship Id="rId9" Type="http://schemas.openxmlformats.org/officeDocument/2006/relationships/image" Target="../media/image27.png"/><Relationship Id="rId14" Type="http://schemas.openxmlformats.org/officeDocument/2006/relationships/image" Target="../media/image3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13" Type="http://schemas.openxmlformats.org/officeDocument/2006/relationships/image" Target="../media/image44.png"/><Relationship Id="rId18" Type="http://schemas.openxmlformats.org/officeDocument/2006/relationships/image" Target="../media/image49.png"/><Relationship Id="rId3" Type="http://schemas.openxmlformats.org/officeDocument/2006/relationships/notesSlide" Target="../notesSlides/notesSlide4.xml"/><Relationship Id="rId21" Type="http://schemas.openxmlformats.org/officeDocument/2006/relationships/image" Target="../media/image52.jpeg"/><Relationship Id="rId7" Type="http://schemas.openxmlformats.org/officeDocument/2006/relationships/image" Target="../media/image38.png"/><Relationship Id="rId12" Type="http://schemas.openxmlformats.org/officeDocument/2006/relationships/image" Target="../media/image43.png"/><Relationship Id="rId17" Type="http://schemas.openxmlformats.org/officeDocument/2006/relationships/image" Target="../media/image48.png"/><Relationship Id="rId2" Type="http://schemas.openxmlformats.org/officeDocument/2006/relationships/slideLayout" Target="../slideLayouts/slideLayout1.xml"/><Relationship Id="rId16" Type="http://schemas.openxmlformats.org/officeDocument/2006/relationships/image" Target="../media/image47.png"/><Relationship Id="rId20" Type="http://schemas.openxmlformats.org/officeDocument/2006/relationships/image" Target="../media/image51.png"/><Relationship Id="rId1" Type="http://schemas.openxmlformats.org/officeDocument/2006/relationships/tags" Target="../tags/tag8.xml"/><Relationship Id="rId6" Type="http://schemas.openxmlformats.org/officeDocument/2006/relationships/image" Target="../media/image37.png"/><Relationship Id="rId11" Type="http://schemas.openxmlformats.org/officeDocument/2006/relationships/image" Target="../media/image42.png"/><Relationship Id="rId5" Type="http://schemas.openxmlformats.org/officeDocument/2006/relationships/image" Target="../media/image10.emf"/><Relationship Id="rId15" Type="http://schemas.openxmlformats.org/officeDocument/2006/relationships/image" Target="../media/image46.png"/><Relationship Id="rId10" Type="http://schemas.openxmlformats.org/officeDocument/2006/relationships/image" Target="../media/image41.png"/><Relationship Id="rId19" Type="http://schemas.openxmlformats.org/officeDocument/2006/relationships/image" Target="../media/image50.png"/><Relationship Id="rId4" Type="http://schemas.openxmlformats.org/officeDocument/2006/relationships/oleObject" Target="../embeddings/oleObject7.bin"/><Relationship Id="rId9" Type="http://schemas.openxmlformats.org/officeDocument/2006/relationships/image" Target="../media/image40.png"/><Relationship Id="rId14" Type="http://schemas.openxmlformats.org/officeDocument/2006/relationships/image" Target="../media/image45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png"/><Relationship Id="rId13" Type="http://schemas.openxmlformats.org/officeDocument/2006/relationships/image" Target="../media/image62.png"/><Relationship Id="rId18" Type="http://schemas.openxmlformats.org/officeDocument/2006/relationships/image" Target="../media/image67.png"/><Relationship Id="rId3" Type="http://schemas.openxmlformats.org/officeDocument/2006/relationships/oleObject" Target="../embeddings/oleObject8.bin"/><Relationship Id="rId7" Type="http://schemas.openxmlformats.org/officeDocument/2006/relationships/image" Target="../media/image56.png"/><Relationship Id="rId12" Type="http://schemas.openxmlformats.org/officeDocument/2006/relationships/image" Target="../media/image61.png"/><Relationship Id="rId17" Type="http://schemas.openxmlformats.org/officeDocument/2006/relationships/image" Target="../media/image66.png"/><Relationship Id="rId2" Type="http://schemas.openxmlformats.org/officeDocument/2006/relationships/slideLayout" Target="../slideLayouts/slideLayout1.xml"/><Relationship Id="rId16" Type="http://schemas.openxmlformats.org/officeDocument/2006/relationships/image" Target="../media/image65.png"/><Relationship Id="rId1" Type="http://schemas.openxmlformats.org/officeDocument/2006/relationships/tags" Target="../tags/tag9.xml"/><Relationship Id="rId6" Type="http://schemas.openxmlformats.org/officeDocument/2006/relationships/image" Target="../media/image55.png"/><Relationship Id="rId11" Type="http://schemas.openxmlformats.org/officeDocument/2006/relationships/image" Target="../media/image60.png"/><Relationship Id="rId5" Type="http://schemas.openxmlformats.org/officeDocument/2006/relationships/image" Target="../media/image54.png"/><Relationship Id="rId15" Type="http://schemas.openxmlformats.org/officeDocument/2006/relationships/image" Target="../media/image64.png"/><Relationship Id="rId10" Type="http://schemas.openxmlformats.org/officeDocument/2006/relationships/image" Target="../media/image59.png"/><Relationship Id="rId19" Type="http://schemas.openxmlformats.org/officeDocument/2006/relationships/image" Target="../media/image68.png"/><Relationship Id="rId4" Type="http://schemas.openxmlformats.org/officeDocument/2006/relationships/image" Target="../media/image53.emf"/><Relationship Id="rId9" Type="http://schemas.openxmlformats.org/officeDocument/2006/relationships/image" Target="../media/image58.png"/><Relationship Id="rId14" Type="http://schemas.openxmlformats.org/officeDocument/2006/relationships/image" Target="../media/image6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png"/><Relationship Id="rId13" Type="http://schemas.openxmlformats.org/officeDocument/2006/relationships/image" Target="../media/image77.png"/><Relationship Id="rId18" Type="http://schemas.openxmlformats.org/officeDocument/2006/relationships/image" Target="../media/image82.png"/><Relationship Id="rId3" Type="http://schemas.openxmlformats.org/officeDocument/2006/relationships/oleObject" Target="../embeddings/oleObject9.bin"/><Relationship Id="rId7" Type="http://schemas.openxmlformats.org/officeDocument/2006/relationships/image" Target="../media/image71.png"/><Relationship Id="rId12" Type="http://schemas.openxmlformats.org/officeDocument/2006/relationships/image" Target="../media/image76.png"/><Relationship Id="rId17" Type="http://schemas.openxmlformats.org/officeDocument/2006/relationships/image" Target="../media/image81.png"/><Relationship Id="rId2" Type="http://schemas.openxmlformats.org/officeDocument/2006/relationships/slideLayout" Target="../slideLayouts/slideLayout1.xml"/><Relationship Id="rId16" Type="http://schemas.openxmlformats.org/officeDocument/2006/relationships/image" Target="../media/image80.png"/><Relationship Id="rId20" Type="http://schemas.openxmlformats.org/officeDocument/2006/relationships/image" Target="../media/image84.png"/><Relationship Id="rId1" Type="http://schemas.openxmlformats.org/officeDocument/2006/relationships/tags" Target="../tags/tag10.xml"/><Relationship Id="rId6" Type="http://schemas.openxmlformats.org/officeDocument/2006/relationships/image" Target="../media/image70.png"/><Relationship Id="rId11" Type="http://schemas.openxmlformats.org/officeDocument/2006/relationships/image" Target="../media/image75.png"/><Relationship Id="rId5" Type="http://schemas.openxmlformats.org/officeDocument/2006/relationships/image" Target="../media/image69.png"/><Relationship Id="rId15" Type="http://schemas.openxmlformats.org/officeDocument/2006/relationships/image" Target="../media/image79.png"/><Relationship Id="rId10" Type="http://schemas.openxmlformats.org/officeDocument/2006/relationships/image" Target="../media/image74.png"/><Relationship Id="rId19" Type="http://schemas.openxmlformats.org/officeDocument/2006/relationships/image" Target="../media/image83.png"/><Relationship Id="rId4" Type="http://schemas.openxmlformats.org/officeDocument/2006/relationships/image" Target="../media/image10.emf"/><Relationship Id="rId9" Type="http://schemas.openxmlformats.org/officeDocument/2006/relationships/image" Target="../media/image73.png"/><Relationship Id="rId14" Type="http://schemas.openxmlformats.org/officeDocument/2006/relationships/image" Target="../media/image78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7.png"/><Relationship Id="rId3" Type="http://schemas.openxmlformats.org/officeDocument/2006/relationships/notesSlide" Target="../notesSlides/notesSlide5.xml"/><Relationship Id="rId7" Type="http://schemas.openxmlformats.org/officeDocument/2006/relationships/image" Target="../media/image86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1.xml"/><Relationship Id="rId6" Type="http://schemas.openxmlformats.org/officeDocument/2006/relationships/image" Target="../media/image85.png"/><Relationship Id="rId11" Type="http://schemas.openxmlformats.org/officeDocument/2006/relationships/image" Target="../media/image90.png"/><Relationship Id="rId5" Type="http://schemas.openxmlformats.org/officeDocument/2006/relationships/image" Target="../media/image53.emf"/><Relationship Id="rId10" Type="http://schemas.openxmlformats.org/officeDocument/2006/relationships/image" Target="../media/image89.png"/><Relationship Id="rId4" Type="http://schemas.openxmlformats.org/officeDocument/2006/relationships/oleObject" Target="../embeddings/oleObject10.bin"/><Relationship Id="rId9" Type="http://schemas.openxmlformats.org/officeDocument/2006/relationships/image" Target="../media/image8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png"/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5.png"/><Relationship Id="rId5" Type="http://schemas.openxmlformats.org/officeDocument/2006/relationships/image" Target="../media/image94.png"/><Relationship Id="rId4" Type="http://schemas.openxmlformats.org/officeDocument/2006/relationships/image" Target="../media/image93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8.png"/><Relationship Id="rId3" Type="http://schemas.openxmlformats.org/officeDocument/2006/relationships/notesSlide" Target="../notesSlides/notesSlide6.xml"/><Relationship Id="rId7" Type="http://schemas.openxmlformats.org/officeDocument/2006/relationships/image" Target="../media/image97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2.xml"/><Relationship Id="rId6" Type="http://schemas.openxmlformats.org/officeDocument/2006/relationships/image" Target="../media/image96.png"/><Relationship Id="rId5" Type="http://schemas.openxmlformats.org/officeDocument/2006/relationships/image" Target="../media/image53.emf"/><Relationship Id="rId4" Type="http://schemas.openxmlformats.org/officeDocument/2006/relationships/oleObject" Target="../embeddings/oleObject11.bin"/><Relationship Id="rId9" Type="http://schemas.openxmlformats.org/officeDocument/2006/relationships/image" Target="../media/image99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2.png"/><Relationship Id="rId13" Type="http://schemas.openxmlformats.org/officeDocument/2006/relationships/image" Target="../media/image107.png"/><Relationship Id="rId3" Type="http://schemas.openxmlformats.org/officeDocument/2006/relationships/notesSlide" Target="../notesSlides/notesSlide7.xml"/><Relationship Id="rId7" Type="http://schemas.openxmlformats.org/officeDocument/2006/relationships/image" Target="../media/image101.png"/><Relationship Id="rId12" Type="http://schemas.openxmlformats.org/officeDocument/2006/relationships/image" Target="../media/image106.png"/><Relationship Id="rId2" Type="http://schemas.openxmlformats.org/officeDocument/2006/relationships/slideLayout" Target="../slideLayouts/slideLayout1.xml"/><Relationship Id="rId16" Type="http://schemas.openxmlformats.org/officeDocument/2006/relationships/image" Target="../media/image110.png"/><Relationship Id="rId1" Type="http://schemas.openxmlformats.org/officeDocument/2006/relationships/tags" Target="../tags/tag13.xml"/><Relationship Id="rId6" Type="http://schemas.openxmlformats.org/officeDocument/2006/relationships/image" Target="../media/image100.png"/><Relationship Id="rId11" Type="http://schemas.openxmlformats.org/officeDocument/2006/relationships/image" Target="../media/image105.png"/><Relationship Id="rId5" Type="http://schemas.openxmlformats.org/officeDocument/2006/relationships/image" Target="../media/image10.emf"/><Relationship Id="rId15" Type="http://schemas.openxmlformats.org/officeDocument/2006/relationships/image" Target="../media/image109.png"/><Relationship Id="rId10" Type="http://schemas.openxmlformats.org/officeDocument/2006/relationships/image" Target="../media/image104.png"/><Relationship Id="rId4" Type="http://schemas.openxmlformats.org/officeDocument/2006/relationships/oleObject" Target="../embeddings/oleObject12.bin"/><Relationship Id="rId9" Type="http://schemas.openxmlformats.org/officeDocument/2006/relationships/image" Target="../media/image103.png"/><Relationship Id="rId14" Type="http://schemas.openxmlformats.org/officeDocument/2006/relationships/image" Target="../media/image108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notesSlide" Target="../notesSlides/notesSlide8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4.xml"/><Relationship Id="rId6" Type="http://schemas.openxmlformats.org/officeDocument/2006/relationships/image" Target="../media/image10.emf"/><Relationship Id="rId5" Type="http://schemas.openxmlformats.org/officeDocument/2006/relationships/oleObject" Target="../embeddings/oleObject3.bin"/><Relationship Id="rId4" Type="http://schemas.openxmlformats.org/officeDocument/2006/relationships/image" Target="../media/image111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notesSlide" Target="../notesSlides/notesSlide9.xml"/><Relationship Id="rId7" Type="http://schemas.openxmlformats.org/officeDocument/2006/relationships/image" Target="../media/image113.png"/><Relationship Id="rId2" Type="http://schemas.openxmlformats.org/officeDocument/2006/relationships/slideLayout" Target="../slideLayouts/slideLayout40.xml"/><Relationship Id="rId1" Type="http://schemas.openxmlformats.org/officeDocument/2006/relationships/tags" Target="../tags/tag15.xml"/><Relationship Id="rId6" Type="http://schemas.openxmlformats.org/officeDocument/2006/relationships/image" Target="../media/image112.png"/><Relationship Id="rId11" Type="http://schemas.openxmlformats.org/officeDocument/2006/relationships/image" Target="../media/image19.png"/><Relationship Id="rId5" Type="http://schemas.openxmlformats.org/officeDocument/2006/relationships/image" Target="../media/image10.emf"/><Relationship Id="rId10" Type="http://schemas.openxmlformats.org/officeDocument/2006/relationships/image" Target="../media/image20.png"/><Relationship Id="rId4" Type="http://schemas.openxmlformats.org/officeDocument/2006/relationships/oleObject" Target="../embeddings/oleObject13.bin"/><Relationship Id="rId9" Type="http://schemas.openxmlformats.org/officeDocument/2006/relationships/image" Target="../media/image18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6.png"/><Relationship Id="rId13" Type="http://schemas.openxmlformats.org/officeDocument/2006/relationships/image" Target="../media/image121.png"/><Relationship Id="rId3" Type="http://schemas.openxmlformats.org/officeDocument/2006/relationships/notesSlide" Target="../notesSlides/notesSlide10.xml"/><Relationship Id="rId7" Type="http://schemas.openxmlformats.org/officeDocument/2006/relationships/image" Target="../media/image115.png"/><Relationship Id="rId12" Type="http://schemas.openxmlformats.org/officeDocument/2006/relationships/image" Target="../media/image120.png"/><Relationship Id="rId17" Type="http://schemas.openxmlformats.org/officeDocument/2006/relationships/image" Target="../media/image125.png"/><Relationship Id="rId2" Type="http://schemas.openxmlformats.org/officeDocument/2006/relationships/slideLayout" Target="../slideLayouts/slideLayout40.xml"/><Relationship Id="rId16" Type="http://schemas.openxmlformats.org/officeDocument/2006/relationships/image" Target="../media/image124.png"/><Relationship Id="rId1" Type="http://schemas.openxmlformats.org/officeDocument/2006/relationships/tags" Target="../tags/tag16.xml"/><Relationship Id="rId6" Type="http://schemas.openxmlformats.org/officeDocument/2006/relationships/image" Target="../media/image114.png"/><Relationship Id="rId11" Type="http://schemas.openxmlformats.org/officeDocument/2006/relationships/image" Target="../media/image119.png"/><Relationship Id="rId5" Type="http://schemas.openxmlformats.org/officeDocument/2006/relationships/image" Target="../media/image10.emf"/><Relationship Id="rId15" Type="http://schemas.openxmlformats.org/officeDocument/2006/relationships/image" Target="../media/image123.png"/><Relationship Id="rId10" Type="http://schemas.openxmlformats.org/officeDocument/2006/relationships/image" Target="../media/image118.png"/><Relationship Id="rId4" Type="http://schemas.openxmlformats.org/officeDocument/2006/relationships/oleObject" Target="../embeddings/oleObject14.bin"/><Relationship Id="rId9" Type="http://schemas.openxmlformats.org/officeDocument/2006/relationships/image" Target="../media/image117.png"/><Relationship Id="rId14" Type="http://schemas.openxmlformats.org/officeDocument/2006/relationships/image" Target="../media/image122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8.png"/><Relationship Id="rId13" Type="http://schemas.openxmlformats.org/officeDocument/2006/relationships/image" Target="../media/image133.png"/><Relationship Id="rId18" Type="http://schemas.openxmlformats.org/officeDocument/2006/relationships/image" Target="../media/image138.png"/><Relationship Id="rId3" Type="http://schemas.openxmlformats.org/officeDocument/2006/relationships/notesSlide" Target="../notesSlides/notesSlide11.xml"/><Relationship Id="rId7" Type="http://schemas.openxmlformats.org/officeDocument/2006/relationships/image" Target="../media/image127.png"/><Relationship Id="rId12" Type="http://schemas.openxmlformats.org/officeDocument/2006/relationships/image" Target="../media/image132.png"/><Relationship Id="rId17" Type="http://schemas.openxmlformats.org/officeDocument/2006/relationships/image" Target="../media/image137.png"/><Relationship Id="rId2" Type="http://schemas.openxmlformats.org/officeDocument/2006/relationships/slideLayout" Target="../slideLayouts/slideLayout40.xml"/><Relationship Id="rId16" Type="http://schemas.openxmlformats.org/officeDocument/2006/relationships/image" Target="../media/image136.png"/><Relationship Id="rId1" Type="http://schemas.openxmlformats.org/officeDocument/2006/relationships/tags" Target="../tags/tag17.xml"/><Relationship Id="rId6" Type="http://schemas.openxmlformats.org/officeDocument/2006/relationships/image" Target="../media/image126.png"/><Relationship Id="rId11" Type="http://schemas.openxmlformats.org/officeDocument/2006/relationships/image" Target="../media/image131.png"/><Relationship Id="rId5" Type="http://schemas.openxmlformats.org/officeDocument/2006/relationships/image" Target="../media/image10.emf"/><Relationship Id="rId15" Type="http://schemas.openxmlformats.org/officeDocument/2006/relationships/image" Target="../media/image135.png"/><Relationship Id="rId10" Type="http://schemas.openxmlformats.org/officeDocument/2006/relationships/image" Target="../media/image130.png"/><Relationship Id="rId4" Type="http://schemas.openxmlformats.org/officeDocument/2006/relationships/oleObject" Target="../embeddings/oleObject15.bin"/><Relationship Id="rId9" Type="http://schemas.openxmlformats.org/officeDocument/2006/relationships/image" Target="../media/image129.png"/><Relationship Id="rId14" Type="http://schemas.openxmlformats.org/officeDocument/2006/relationships/image" Target="../media/image134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2.png"/><Relationship Id="rId13" Type="http://schemas.openxmlformats.org/officeDocument/2006/relationships/image" Target="../media/image147.png"/><Relationship Id="rId18" Type="http://schemas.openxmlformats.org/officeDocument/2006/relationships/image" Target="../media/image152.png"/><Relationship Id="rId3" Type="http://schemas.openxmlformats.org/officeDocument/2006/relationships/oleObject" Target="../embeddings/oleObject16.bin"/><Relationship Id="rId21" Type="http://schemas.openxmlformats.org/officeDocument/2006/relationships/image" Target="../media/image155.png"/><Relationship Id="rId7" Type="http://schemas.openxmlformats.org/officeDocument/2006/relationships/image" Target="../media/image141.png"/><Relationship Id="rId12" Type="http://schemas.openxmlformats.org/officeDocument/2006/relationships/image" Target="../media/image146.png"/><Relationship Id="rId17" Type="http://schemas.openxmlformats.org/officeDocument/2006/relationships/image" Target="../media/image151.png"/><Relationship Id="rId2" Type="http://schemas.openxmlformats.org/officeDocument/2006/relationships/slideLayout" Target="../slideLayouts/slideLayout1.xml"/><Relationship Id="rId16" Type="http://schemas.openxmlformats.org/officeDocument/2006/relationships/image" Target="../media/image150.png"/><Relationship Id="rId20" Type="http://schemas.openxmlformats.org/officeDocument/2006/relationships/image" Target="../media/image154.png"/><Relationship Id="rId1" Type="http://schemas.openxmlformats.org/officeDocument/2006/relationships/tags" Target="../tags/tag18.xml"/><Relationship Id="rId6" Type="http://schemas.openxmlformats.org/officeDocument/2006/relationships/image" Target="../media/image140.png"/><Relationship Id="rId11" Type="http://schemas.openxmlformats.org/officeDocument/2006/relationships/image" Target="../media/image145.png"/><Relationship Id="rId5" Type="http://schemas.openxmlformats.org/officeDocument/2006/relationships/image" Target="../media/image139.png"/><Relationship Id="rId15" Type="http://schemas.openxmlformats.org/officeDocument/2006/relationships/image" Target="../media/image149.png"/><Relationship Id="rId10" Type="http://schemas.openxmlformats.org/officeDocument/2006/relationships/image" Target="../media/image144.png"/><Relationship Id="rId19" Type="http://schemas.openxmlformats.org/officeDocument/2006/relationships/image" Target="../media/image153.png"/><Relationship Id="rId4" Type="http://schemas.openxmlformats.org/officeDocument/2006/relationships/image" Target="../media/image10.emf"/><Relationship Id="rId9" Type="http://schemas.openxmlformats.org/officeDocument/2006/relationships/image" Target="../media/image143.png"/><Relationship Id="rId14" Type="http://schemas.openxmlformats.org/officeDocument/2006/relationships/image" Target="../media/image148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8.png"/><Relationship Id="rId13" Type="http://schemas.openxmlformats.org/officeDocument/2006/relationships/image" Target="../media/image163.png"/><Relationship Id="rId18" Type="http://schemas.openxmlformats.org/officeDocument/2006/relationships/image" Target="../media/image168.png"/><Relationship Id="rId3" Type="http://schemas.openxmlformats.org/officeDocument/2006/relationships/notesSlide" Target="../notesSlides/notesSlide12.xml"/><Relationship Id="rId7" Type="http://schemas.openxmlformats.org/officeDocument/2006/relationships/image" Target="../media/image157.png"/><Relationship Id="rId12" Type="http://schemas.openxmlformats.org/officeDocument/2006/relationships/image" Target="../media/image162.png"/><Relationship Id="rId17" Type="http://schemas.openxmlformats.org/officeDocument/2006/relationships/image" Target="../media/image167.png"/><Relationship Id="rId2" Type="http://schemas.openxmlformats.org/officeDocument/2006/relationships/slideLayout" Target="../slideLayouts/slideLayout1.xml"/><Relationship Id="rId16" Type="http://schemas.openxmlformats.org/officeDocument/2006/relationships/image" Target="../media/image166.png"/><Relationship Id="rId20" Type="http://schemas.openxmlformats.org/officeDocument/2006/relationships/image" Target="../media/image170.png"/><Relationship Id="rId1" Type="http://schemas.openxmlformats.org/officeDocument/2006/relationships/tags" Target="../tags/tag19.xml"/><Relationship Id="rId6" Type="http://schemas.openxmlformats.org/officeDocument/2006/relationships/image" Target="../media/image156.png"/><Relationship Id="rId11" Type="http://schemas.openxmlformats.org/officeDocument/2006/relationships/image" Target="../media/image161.png"/><Relationship Id="rId5" Type="http://schemas.openxmlformats.org/officeDocument/2006/relationships/image" Target="../media/image53.emf"/><Relationship Id="rId15" Type="http://schemas.openxmlformats.org/officeDocument/2006/relationships/image" Target="../media/image165.png"/><Relationship Id="rId10" Type="http://schemas.openxmlformats.org/officeDocument/2006/relationships/image" Target="../media/image160.png"/><Relationship Id="rId19" Type="http://schemas.openxmlformats.org/officeDocument/2006/relationships/image" Target="../media/image169.png"/><Relationship Id="rId4" Type="http://schemas.openxmlformats.org/officeDocument/2006/relationships/oleObject" Target="../embeddings/oleObject17.bin"/><Relationship Id="rId9" Type="http://schemas.openxmlformats.org/officeDocument/2006/relationships/image" Target="../media/image159.png"/><Relationship Id="rId14" Type="http://schemas.openxmlformats.org/officeDocument/2006/relationships/image" Target="../media/image16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2.png"/><Relationship Id="rId2" Type="http://schemas.openxmlformats.org/officeDocument/2006/relationships/image" Target="../media/image17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5.png"/><Relationship Id="rId4" Type="http://schemas.openxmlformats.org/officeDocument/2006/relationships/image" Target="../media/image94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6.png"/><Relationship Id="rId3" Type="http://schemas.openxmlformats.org/officeDocument/2006/relationships/oleObject" Target="../embeddings/oleObject18.bin"/><Relationship Id="rId7" Type="http://schemas.openxmlformats.org/officeDocument/2006/relationships/image" Target="../media/image175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0.xml"/><Relationship Id="rId6" Type="http://schemas.openxmlformats.org/officeDocument/2006/relationships/image" Target="../media/image174.png"/><Relationship Id="rId5" Type="http://schemas.openxmlformats.org/officeDocument/2006/relationships/image" Target="../media/image173.png"/><Relationship Id="rId4" Type="http://schemas.openxmlformats.org/officeDocument/2006/relationships/image" Target="../media/image10.emf"/><Relationship Id="rId9" Type="http://schemas.openxmlformats.org/officeDocument/2006/relationships/image" Target="../media/image177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notesSlide" Target="../notesSlides/notesSlide13.xml"/><Relationship Id="rId7" Type="http://schemas.openxmlformats.org/officeDocument/2006/relationships/image" Target="../media/image7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21.xml"/><Relationship Id="rId6" Type="http://schemas.openxmlformats.org/officeDocument/2006/relationships/image" Target="../media/image178.jpeg"/><Relationship Id="rId5" Type="http://schemas.openxmlformats.org/officeDocument/2006/relationships/image" Target="../media/image10.emf"/><Relationship Id="rId4" Type="http://schemas.openxmlformats.org/officeDocument/2006/relationships/oleObject" Target="../embeddings/oleObject3.bin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2.png"/><Relationship Id="rId3" Type="http://schemas.openxmlformats.org/officeDocument/2006/relationships/oleObject" Target="../embeddings/oleObject19.bin"/><Relationship Id="rId7" Type="http://schemas.openxmlformats.org/officeDocument/2006/relationships/image" Target="../media/image181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2.xml"/><Relationship Id="rId6" Type="http://schemas.openxmlformats.org/officeDocument/2006/relationships/image" Target="../media/image180.png"/><Relationship Id="rId11" Type="http://schemas.openxmlformats.org/officeDocument/2006/relationships/image" Target="../media/image185.png"/><Relationship Id="rId5" Type="http://schemas.openxmlformats.org/officeDocument/2006/relationships/image" Target="../media/image179.png"/><Relationship Id="rId10" Type="http://schemas.openxmlformats.org/officeDocument/2006/relationships/image" Target="../media/image184.png"/><Relationship Id="rId4" Type="http://schemas.openxmlformats.org/officeDocument/2006/relationships/image" Target="../media/image10.emf"/><Relationship Id="rId9" Type="http://schemas.openxmlformats.org/officeDocument/2006/relationships/image" Target="../media/image183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8.png"/><Relationship Id="rId13" Type="http://schemas.openxmlformats.org/officeDocument/2006/relationships/image" Target="../media/image193.png"/><Relationship Id="rId18" Type="http://schemas.openxmlformats.org/officeDocument/2006/relationships/image" Target="../media/image198.png"/><Relationship Id="rId3" Type="http://schemas.openxmlformats.org/officeDocument/2006/relationships/notesSlide" Target="../notesSlides/notesSlide14.xml"/><Relationship Id="rId7" Type="http://schemas.openxmlformats.org/officeDocument/2006/relationships/image" Target="../media/image187.png"/><Relationship Id="rId12" Type="http://schemas.openxmlformats.org/officeDocument/2006/relationships/image" Target="../media/image192.png"/><Relationship Id="rId17" Type="http://schemas.openxmlformats.org/officeDocument/2006/relationships/image" Target="../media/image197.png"/><Relationship Id="rId2" Type="http://schemas.openxmlformats.org/officeDocument/2006/relationships/slideLayout" Target="../slideLayouts/slideLayout1.xml"/><Relationship Id="rId16" Type="http://schemas.openxmlformats.org/officeDocument/2006/relationships/image" Target="../media/image196.png"/><Relationship Id="rId20" Type="http://schemas.openxmlformats.org/officeDocument/2006/relationships/image" Target="../media/image200.png"/><Relationship Id="rId1" Type="http://schemas.openxmlformats.org/officeDocument/2006/relationships/tags" Target="../tags/tag23.xml"/><Relationship Id="rId6" Type="http://schemas.openxmlformats.org/officeDocument/2006/relationships/image" Target="../media/image186.png"/><Relationship Id="rId11" Type="http://schemas.openxmlformats.org/officeDocument/2006/relationships/image" Target="../media/image191.png"/><Relationship Id="rId5" Type="http://schemas.openxmlformats.org/officeDocument/2006/relationships/image" Target="../media/image10.emf"/><Relationship Id="rId15" Type="http://schemas.openxmlformats.org/officeDocument/2006/relationships/image" Target="../media/image195.png"/><Relationship Id="rId10" Type="http://schemas.openxmlformats.org/officeDocument/2006/relationships/image" Target="../media/image190.png"/><Relationship Id="rId19" Type="http://schemas.openxmlformats.org/officeDocument/2006/relationships/image" Target="../media/image199.png"/><Relationship Id="rId4" Type="http://schemas.openxmlformats.org/officeDocument/2006/relationships/oleObject" Target="../embeddings/oleObject20.bin"/><Relationship Id="rId9" Type="http://schemas.openxmlformats.org/officeDocument/2006/relationships/image" Target="../media/image189.png"/><Relationship Id="rId14" Type="http://schemas.openxmlformats.org/officeDocument/2006/relationships/image" Target="../media/image194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4.png"/><Relationship Id="rId13" Type="http://schemas.openxmlformats.org/officeDocument/2006/relationships/image" Target="../media/image209.png"/><Relationship Id="rId18" Type="http://schemas.openxmlformats.org/officeDocument/2006/relationships/image" Target="../media/image214.png"/><Relationship Id="rId26" Type="http://schemas.openxmlformats.org/officeDocument/2006/relationships/image" Target="../media/image222.png"/><Relationship Id="rId3" Type="http://schemas.openxmlformats.org/officeDocument/2006/relationships/oleObject" Target="../embeddings/oleObject21.bin"/><Relationship Id="rId21" Type="http://schemas.openxmlformats.org/officeDocument/2006/relationships/image" Target="../media/image217.png"/><Relationship Id="rId7" Type="http://schemas.openxmlformats.org/officeDocument/2006/relationships/image" Target="../media/image203.png"/><Relationship Id="rId12" Type="http://schemas.openxmlformats.org/officeDocument/2006/relationships/image" Target="../media/image208.png"/><Relationship Id="rId17" Type="http://schemas.openxmlformats.org/officeDocument/2006/relationships/image" Target="../media/image213.png"/><Relationship Id="rId25" Type="http://schemas.openxmlformats.org/officeDocument/2006/relationships/image" Target="../media/image221.png"/><Relationship Id="rId2" Type="http://schemas.openxmlformats.org/officeDocument/2006/relationships/slideLayout" Target="../slideLayouts/slideLayout1.xml"/><Relationship Id="rId16" Type="http://schemas.openxmlformats.org/officeDocument/2006/relationships/image" Target="../media/image212.png"/><Relationship Id="rId20" Type="http://schemas.openxmlformats.org/officeDocument/2006/relationships/image" Target="../media/image216.png"/><Relationship Id="rId1" Type="http://schemas.openxmlformats.org/officeDocument/2006/relationships/tags" Target="../tags/tag24.xml"/><Relationship Id="rId6" Type="http://schemas.openxmlformats.org/officeDocument/2006/relationships/image" Target="../media/image202.png"/><Relationship Id="rId11" Type="http://schemas.openxmlformats.org/officeDocument/2006/relationships/image" Target="../media/image207.png"/><Relationship Id="rId24" Type="http://schemas.openxmlformats.org/officeDocument/2006/relationships/image" Target="../media/image220.png"/><Relationship Id="rId5" Type="http://schemas.openxmlformats.org/officeDocument/2006/relationships/image" Target="../media/image201.png"/><Relationship Id="rId15" Type="http://schemas.openxmlformats.org/officeDocument/2006/relationships/image" Target="../media/image211.png"/><Relationship Id="rId23" Type="http://schemas.openxmlformats.org/officeDocument/2006/relationships/image" Target="../media/image219.png"/><Relationship Id="rId10" Type="http://schemas.openxmlformats.org/officeDocument/2006/relationships/image" Target="../media/image206.png"/><Relationship Id="rId19" Type="http://schemas.openxmlformats.org/officeDocument/2006/relationships/image" Target="../media/image215.png"/><Relationship Id="rId4" Type="http://schemas.openxmlformats.org/officeDocument/2006/relationships/image" Target="../media/image10.emf"/><Relationship Id="rId9" Type="http://schemas.openxmlformats.org/officeDocument/2006/relationships/image" Target="../media/image205.png"/><Relationship Id="rId14" Type="http://schemas.openxmlformats.org/officeDocument/2006/relationships/image" Target="../media/image210.png"/><Relationship Id="rId22" Type="http://schemas.openxmlformats.org/officeDocument/2006/relationships/image" Target="../media/image218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3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9.xml"/><Relationship Id="rId5" Type="http://schemas.openxmlformats.org/officeDocument/2006/relationships/image" Target="../media/image224.svg"/><Relationship Id="rId4" Type="http://schemas.openxmlformats.org/officeDocument/2006/relationships/image" Target="../media/image12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8.png"/><Relationship Id="rId3" Type="http://schemas.openxmlformats.org/officeDocument/2006/relationships/oleObject" Target="../embeddings/oleObject22.bin"/><Relationship Id="rId7" Type="http://schemas.openxmlformats.org/officeDocument/2006/relationships/image" Target="../media/image227.png"/><Relationship Id="rId2" Type="http://schemas.openxmlformats.org/officeDocument/2006/relationships/slideLayout" Target="../slideLayouts/slideLayout40.xml"/><Relationship Id="rId1" Type="http://schemas.openxmlformats.org/officeDocument/2006/relationships/tags" Target="../tags/tag25.xml"/><Relationship Id="rId6" Type="http://schemas.openxmlformats.org/officeDocument/2006/relationships/image" Target="../media/image226.png"/><Relationship Id="rId5" Type="http://schemas.openxmlformats.org/officeDocument/2006/relationships/image" Target="../media/image225.png"/><Relationship Id="rId10" Type="http://schemas.openxmlformats.org/officeDocument/2006/relationships/image" Target="../media/image230.png"/><Relationship Id="rId4" Type="http://schemas.openxmlformats.org/officeDocument/2006/relationships/image" Target="../media/image10.emf"/><Relationship Id="rId9" Type="http://schemas.openxmlformats.org/officeDocument/2006/relationships/image" Target="../media/image229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7.png"/><Relationship Id="rId3" Type="http://schemas.openxmlformats.org/officeDocument/2006/relationships/image" Target="../media/image232.png"/><Relationship Id="rId7" Type="http://schemas.openxmlformats.org/officeDocument/2006/relationships/image" Target="../media/image236.png"/><Relationship Id="rId2" Type="http://schemas.openxmlformats.org/officeDocument/2006/relationships/image" Target="../media/image231.png"/><Relationship Id="rId1" Type="http://schemas.openxmlformats.org/officeDocument/2006/relationships/slideLayout" Target="../slideLayouts/slideLayout40.xml"/><Relationship Id="rId6" Type="http://schemas.openxmlformats.org/officeDocument/2006/relationships/image" Target="../media/image235.png"/><Relationship Id="rId5" Type="http://schemas.openxmlformats.org/officeDocument/2006/relationships/image" Target="../media/image234.png"/><Relationship Id="rId4" Type="http://schemas.openxmlformats.org/officeDocument/2006/relationships/image" Target="../media/image233.png"/><Relationship Id="rId9" Type="http://schemas.openxmlformats.org/officeDocument/2006/relationships/image" Target="../media/image238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1.png"/><Relationship Id="rId13" Type="http://schemas.openxmlformats.org/officeDocument/2006/relationships/image" Target="../media/image246.png"/><Relationship Id="rId3" Type="http://schemas.openxmlformats.org/officeDocument/2006/relationships/notesSlide" Target="../notesSlides/notesSlide16.xml"/><Relationship Id="rId7" Type="http://schemas.openxmlformats.org/officeDocument/2006/relationships/image" Target="../media/image240.png"/><Relationship Id="rId12" Type="http://schemas.openxmlformats.org/officeDocument/2006/relationships/image" Target="../media/image245.png"/><Relationship Id="rId2" Type="http://schemas.openxmlformats.org/officeDocument/2006/relationships/slideLayout" Target="../slideLayouts/slideLayout40.xml"/><Relationship Id="rId1" Type="http://schemas.openxmlformats.org/officeDocument/2006/relationships/tags" Target="../tags/tag26.xml"/><Relationship Id="rId6" Type="http://schemas.openxmlformats.org/officeDocument/2006/relationships/image" Target="../media/image239.png"/><Relationship Id="rId11" Type="http://schemas.openxmlformats.org/officeDocument/2006/relationships/image" Target="../media/image244.png"/><Relationship Id="rId5" Type="http://schemas.openxmlformats.org/officeDocument/2006/relationships/image" Target="../media/image10.emf"/><Relationship Id="rId10" Type="http://schemas.openxmlformats.org/officeDocument/2006/relationships/image" Target="../media/image243.png"/><Relationship Id="rId4" Type="http://schemas.openxmlformats.org/officeDocument/2006/relationships/oleObject" Target="../embeddings/oleObject23.bin"/><Relationship Id="rId9" Type="http://schemas.openxmlformats.org/officeDocument/2006/relationships/image" Target="../media/image242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7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9.xml"/><Relationship Id="rId5" Type="http://schemas.openxmlformats.org/officeDocument/2006/relationships/image" Target="../media/image16.svg"/><Relationship Id="rId4" Type="http://schemas.openxmlformats.org/officeDocument/2006/relationships/image" Target="../media/image15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9.png"/><Relationship Id="rId2" Type="http://schemas.openxmlformats.org/officeDocument/2006/relationships/image" Target="../media/image248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50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1.png"/><Relationship Id="rId4" Type="http://schemas.openxmlformats.org/officeDocument/2006/relationships/image" Target="../media/image16.sv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3.jpeg"/><Relationship Id="rId2" Type="http://schemas.openxmlformats.org/officeDocument/2006/relationships/image" Target="../media/image252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hink-cell data - do not delete" hidden="1">
            <a:extLst>
              <a:ext uri="{FF2B5EF4-FFF2-40B4-BE49-F238E27FC236}">
                <a16:creationId xmlns:a16="http://schemas.microsoft.com/office/drawing/2014/main" id="{B7335F38-C8BC-A2F8-B6A0-B78FB86ABD37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383231840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" imgW="503" imgH="503" progId="TCLayout.ActiveDocument.1">
                  <p:embed/>
                </p:oleObj>
              </mc:Choice>
              <mc:Fallback>
                <p:oleObj name="think-cell Slide" r:id="rId4" imgW="503" imgH="503" progId="TCLayout.ActiveDocument.1">
                  <p:embed/>
                  <p:pic>
                    <p:nvPicPr>
                      <p:cNvPr id="2" name="think-cell data - do not delete" hidden="1">
                        <a:extLst>
                          <a:ext uri="{FF2B5EF4-FFF2-40B4-BE49-F238E27FC236}">
                            <a16:creationId xmlns:a16="http://schemas.microsoft.com/office/drawing/2014/main" id="{B7335F38-C8BC-A2F8-B6A0-B78FB86ABD37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050" name="Picture 2">
            <a:extLst>
              <a:ext uri="{FF2B5EF4-FFF2-40B4-BE49-F238E27FC236}">
                <a16:creationId xmlns:a16="http://schemas.microsoft.com/office/drawing/2014/main" id="{84C13F55-69F0-4855-BF1B-4A4B05E18BE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094" t="50000" r="18619" b="14319"/>
          <a:stretch/>
        </p:blipFill>
        <p:spPr bwMode="auto">
          <a:xfrm>
            <a:off x="0" y="39489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095447A3-BF95-4E86-B00D-47A85FCB2B86}"/>
              </a:ext>
            </a:extLst>
          </p:cNvPr>
          <p:cNvSpPr/>
          <p:nvPr/>
        </p:nvSpPr>
        <p:spPr>
          <a:xfrm>
            <a:off x="292608" y="256032"/>
            <a:ext cx="11631168" cy="6336791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NL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SICS Font 3.0"/>
              <a:ea typeface="+mn-ea"/>
              <a:cs typeface="+mn-cs"/>
            </a:endParaRP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DA750D8B-E5B8-4126-91C0-C8B228D545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95185" y="265177"/>
            <a:ext cx="2904207" cy="694849"/>
          </a:xfrm>
        </p:spPr>
        <p:txBody>
          <a:bodyPr vert="horz"/>
          <a:lstStyle/>
          <a:p>
            <a:r>
              <a:rPr kumimoji="0" lang="es-ES" b="1" dirty="0">
                <a:solidFill>
                  <a:schemeClr val="bg1"/>
                </a:solidFill>
                <a:latin typeface="ASICS Font 3.0"/>
                <a:ea typeface="+mn-ea"/>
                <a:cs typeface="+mn-cs"/>
              </a:rPr>
              <a:t>SS26</a:t>
            </a:r>
            <a:endParaRPr kumimoji="0" lang="en-GB" b="1" dirty="0">
              <a:solidFill>
                <a:schemeClr val="bg1"/>
              </a:solidFill>
              <a:ea typeface="+mn-ea"/>
              <a:cs typeface="+mn-cs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0B79E3D-8E1B-405A-83D1-3024F580640C}"/>
              </a:ext>
            </a:extLst>
          </p:cNvPr>
          <p:cNvGrpSpPr/>
          <p:nvPr/>
        </p:nvGrpSpPr>
        <p:grpSpPr>
          <a:xfrm>
            <a:off x="8295472" y="265177"/>
            <a:ext cx="521768" cy="2307106"/>
            <a:chOff x="1084093" y="3920839"/>
            <a:chExt cx="521768" cy="2307106"/>
          </a:xfrm>
        </p:grpSpPr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B3625F4B-1FDD-4401-A2F6-393261859929}"/>
                </a:ext>
              </a:extLst>
            </p:cNvPr>
            <p:cNvSpPr txBox="1"/>
            <p:nvPr/>
          </p:nvSpPr>
          <p:spPr>
            <a:xfrm>
              <a:off x="1199343" y="3920839"/>
              <a:ext cx="359334" cy="230710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1" i="0" u="none" strike="noStrike" kern="1200" cap="none" spc="0" normalizeH="0" baseline="0" noProof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SICS Font 3.0" panose="00000500000000000000" pitchFamily="50" charset="0"/>
                  <a:ea typeface="+mn-ea"/>
                  <a:cs typeface="+mn-cs"/>
                </a:rPr>
                <a:t>R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1" i="0" u="none" strike="noStrike" kern="1200" cap="none" spc="0" normalizeH="0" baseline="0" noProof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SICS Font 3.0" panose="00000500000000000000" pitchFamily="50" charset="0"/>
                  <a:ea typeface="+mn-ea"/>
                  <a:cs typeface="+mn-cs"/>
                </a:rPr>
                <a:t>U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1" i="0" u="none" strike="noStrike" kern="1200" cap="none" spc="0" normalizeH="0" baseline="0" noProof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SICS Font 3.0" panose="00000500000000000000" pitchFamily="50" charset="0"/>
                  <a:ea typeface="+mn-ea"/>
                  <a:cs typeface="+mn-cs"/>
                </a:rPr>
                <a:t>N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1" i="0" u="none" strike="noStrike" kern="1200" cap="none" spc="0" normalizeH="0" baseline="0" noProof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SICS Font 3.0" panose="00000500000000000000" pitchFamily="50" charset="0"/>
                  <a:ea typeface="+mn-ea"/>
                  <a:cs typeface="+mn-cs"/>
                </a:rPr>
                <a:t>N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1" i="0" u="none" strike="noStrike" kern="1200" cap="none" spc="0" normalizeH="0" baseline="0" noProof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SICS Font 3.0" panose="00000500000000000000" pitchFamily="50" charset="0"/>
                  <a:ea typeface="+mn-ea"/>
                  <a:cs typeface="+mn-cs"/>
                </a:rPr>
                <a:t>I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1" i="0" u="none" strike="noStrike" kern="1200" cap="none" spc="0" normalizeH="0" baseline="0" noProof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SICS Font 3.0" panose="00000500000000000000" pitchFamily="50" charset="0"/>
                  <a:ea typeface="+mn-ea"/>
                  <a:cs typeface="+mn-cs"/>
                </a:rPr>
                <a:t>N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1" i="0" u="none" strike="noStrike" kern="1200" cap="none" spc="0" normalizeH="0" baseline="0" noProof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SICS Font 3.0" panose="00000500000000000000" pitchFamily="50" charset="0"/>
                  <a:ea typeface="+mn-ea"/>
                  <a:cs typeface="+mn-cs"/>
                </a:rPr>
                <a:t>G</a:t>
              </a:r>
            </a:p>
          </p:txBody>
        </p:sp>
        <p:pic>
          <p:nvPicPr>
            <p:cNvPr id="16" name="Graphic 15">
              <a:extLst>
                <a:ext uri="{FF2B5EF4-FFF2-40B4-BE49-F238E27FC236}">
                  <a16:creationId xmlns:a16="http://schemas.microsoft.com/office/drawing/2014/main" id="{FF50EDEC-3E71-4D39-9277-F0617CEA2A70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1084093" y="4147499"/>
              <a:ext cx="135569" cy="1220117"/>
            </a:xfrm>
            <a:prstGeom prst="rect">
              <a:avLst/>
            </a:prstGeom>
          </p:spPr>
        </p:pic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C38DB957-D218-4BC4-AB0D-C9E1991F93BA}"/>
                </a:ext>
              </a:extLst>
            </p:cNvPr>
            <p:cNvCxnSpPr>
              <a:cxnSpLocks/>
            </p:cNvCxnSpPr>
            <p:nvPr/>
          </p:nvCxnSpPr>
          <p:spPr>
            <a:xfrm>
              <a:off x="1605861" y="3923984"/>
              <a:ext cx="0" cy="2303961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751033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393"/>
    </mc:Choice>
    <mc:Fallback xmlns="">
      <p:transition spd="slow" advTm="13393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erson running on a road&#10;&#10;Description automatically generated">
            <a:extLst>
              <a:ext uri="{FF2B5EF4-FFF2-40B4-BE49-F238E27FC236}">
                <a16:creationId xmlns:a16="http://schemas.microsoft.com/office/drawing/2014/main" id="{80C59F36-F492-8921-73E9-A6EED591EEF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61" b="3561"/>
          <a:stretch/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graphicFrame>
        <p:nvGraphicFramePr>
          <p:cNvPr id="3" name="think-cell data - do not delete" hidden="1">
            <a:extLst>
              <a:ext uri="{FF2B5EF4-FFF2-40B4-BE49-F238E27FC236}">
                <a16:creationId xmlns:a16="http://schemas.microsoft.com/office/drawing/2014/main" id="{0A4F5AE6-4B9B-209A-4BC8-4519FD56D2D8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2100462463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5" imgW="503" imgH="503" progId="TCLayout.ActiveDocument.1">
                  <p:embed/>
                </p:oleObj>
              </mc:Choice>
              <mc:Fallback>
                <p:oleObj name="think-cell Slide" r:id="rId5" imgW="503" imgH="503" progId="TCLayout.ActiveDocument.1">
                  <p:embed/>
                  <p:pic>
                    <p:nvPicPr>
                      <p:cNvPr id="3" name="think-cell data - do not delete" hidden="1">
                        <a:extLst>
                          <a:ext uri="{FF2B5EF4-FFF2-40B4-BE49-F238E27FC236}">
                            <a16:creationId xmlns:a16="http://schemas.microsoft.com/office/drawing/2014/main" id="{0A4F5AE6-4B9B-209A-4BC8-4519FD56D2D8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2B98948B-CBC1-7D44-9DFD-1C7198CA1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9994" y="519779"/>
            <a:ext cx="1603658" cy="1185573"/>
          </a:xfrm>
        </p:spPr>
        <p:txBody>
          <a:bodyPr vert="horz"/>
          <a:lstStyle/>
          <a:p>
            <a:r>
              <a:rPr kumimoji="0" lang="en-GB" sz="4800" b="1" dirty="0">
                <a:solidFill>
                  <a:srgbClr val="002060"/>
                </a:solidFill>
              </a:rPr>
              <a:t>MEN</a:t>
            </a:r>
            <a:br>
              <a:rPr lang="en-GB" sz="5400" dirty="0">
                <a:solidFill>
                  <a:srgbClr val="002060"/>
                </a:solidFill>
                <a:latin typeface="ASICS Font 3.0" panose="00000500000000000000" pitchFamily="50" charset="0"/>
              </a:rPr>
            </a:br>
            <a:r>
              <a:rPr kumimoji="0" lang="en-GB" sz="20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rPr>
              <a:t>SS26</a:t>
            </a:r>
            <a:endParaRPr kumimoji="0" lang="en-GB" sz="2000" dirty="0">
              <a:solidFill>
                <a:srgbClr val="002060"/>
              </a:solidFill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4D96318-E273-4D21-8FC4-B88C1B17ACB3}"/>
              </a:ext>
            </a:extLst>
          </p:cNvPr>
          <p:cNvSpPr/>
          <p:nvPr/>
        </p:nvSpPr>
        <p:spPr>
          <a:xfrm>
            <a:off x="292608" y="256032"/>
            <a:ext cx="11631168" cy="6336791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661F35D-C01A-31DE-7093-AB6EBBF39D75}"/>
              </a:ext>
            </a:extLst>
          </p:cNvPr>
          <p:cNvGrpSpPr/>
          <p:nvPr/>
        </p:nvGrpSpPr>
        <p:grpSpPr>
          <a:xfrm>
            <a:off x="661922" y="551799"/>
            <a:ext cx="521768" cy="2307106"/>
            <a:chOff x="1084093" y="3920839"/>
            <a:chExt cx="521768" cy="2307106"/>
          </a:xfrm>
        </p:grpSpPr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A5C57E1A-1E9E-9733-7DB8-57843EB72E2D}"/>
                </a:ext>
              </a:extLst>
            </p:cNvPr>
            <p:cNvSpPr txBox="1"/>
            <p:nvPr/>
          </p:nvSpPr>
          <p:spPr>
            <a:xfrm>
              <a:off x="1199343" y="3920839"/>
              <a:ext cx="359334" cy="230710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1" i="0" u="none" strike="noStrike" kern="1200" cap="none" spc="0" normalizeH="0" baseline="0" noProof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ASICS Font 3.0" panose="00000500000000000000" pitchFamily="50" charset="0"/>
                  <a:ea typeface="+mn-ea"/>
                  <a:cs typeface="+mn-cs"/>
                </a:rPr>
                <a:t>R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1" i="0" u="none" strike="noStrike" kern="1200" cap="none" spc="0" normalizeH="0" baseline="0" noProof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ASICS Font 3.0" panose="00000500000000000000" pitchFamily="50" charset="0"/>
                  <a:ea typeface="+mn-ea"/>
                  <a:cs typeface="+mn-cs"/>
                </a:rPr>
                <a:t>U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1" i="0" u="none" strike="noStrike" kern="1200" cap="none" spc="0" normalizeH="0" baseline="0" noProof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ASICS Font 3.0" panose="00000500000000000000" pitchFamily="50" charset="0"/>
                  <a:ea typeface="+mn-ea"/>
                  <a:cs typeface="+mn-cs"/>
                </a:rPr>
                <a:t>N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1" i="0" u="none" strike="noStrike" kern="1200" cap="none" spc="0" normalizeH="0" baseline="0" noProof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ASICS Font 3.0" panose="00000500000000000000" pitchFamily="50" charset="0"/>
                  <a:ea typeface="+mn-ea"/>
                  <a:cs typeface="+mn-cs"/>
                </a:rPr>
                <a:t>N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1" i="0" u="none" strike="noStrike" kern="1200" cap="none" spc="0" normalizeH="0" baseline="0" noProof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ASICS Font 3.0" panose="00000500000000000000" pitchFamily="50" charset="0"/>
                  <a:ea typeface="+mn-ea"/>
                  <a:cs typeface="+mn-cs"/>
                </a:rPr>
                <a:t>I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1" i="0" u="none" strike="noStrike" kern="1200" cap="none" spc="0" normalizeH="0" baseline="0" noProof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ASICS Font 3.0" panose="00000500000000000000" pitchFamily="50" charset="0"/>
                  <a:ea typeface="+mn-ea"/>
                  <a:cs typeface="+mn-cs"/>
                </a:rPr>
                <a:t>N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1" i="0" u="none" strike="noStrike" kern="1200" cap="none" spc="0" normalizeH="0" baseline="0" noProof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ASICS Font 3.0" panose="00000500000000000000" pitchFamily="50" charset="0"/>
                  <a:ea typeface="+mn-ea"/>
                  <a:cs typeface="+mn-cs"/>
                </a:rPr>
                <a:t>G</a:t>
              </a:r>
            </a:p>
          </p:txBody>
        </p:sp>
        <p:pic>
          <p:nvPicPr>
            <p:cNvPr id="16" name="Graphic 15">
              <a:extLst>
                <a:ext uri="{FF2B5EF4-FFF2-40B4-BE49-F238E27FC236}">
                  <a16:creationId xmlns:a16="http://schemas.microsoft.com/office/drawing/2014/main" id="{56D2C0A3-A5FB-6C60-9E28-EC5A99061C89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1084093" y="4147499"/>
              <a:ext cx="135569" cy="1220117"/>
            </a:xfrm>
            <a:prstGeom prst="rect">
              <a:avLst/>
            </a:prstGeom>
          </p:spPr>
        </p:pic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52F72D0D-A5D2-CDBD-33D8-8EEB8B535DCA}"/>
                </a:ext>
              </a:extLst>
            </p:cNvPr>
            <p:cNvCxnSpPr>
              <a:cxnSpLocks/>
            </p:cNvCxnSpPr>
            <p:nvPr/>
          </p:nvCxnSpPr>
          <p:spPr>
            <a:xfrm>
              <a:off x="1605861" y="3923984"/>
              <a:ext cx="0" cy="2303961"/>
            </a:xfrm>
            <a:prstGeom prst="line">
              <a:avLst/>
            </a:prstGeom>
            <a:ln>
              <a:solidFill>
                <a:srgbClr val="00206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177540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393"/>
    </mc:Choice>
    <mc:Fallback xmlns="">
      <p:transition spd="slow" advTm="13393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9" name="think-cell data - do not delete" hidden="1">
            <a:extLst>
              <a:ext uri="{FF2B5EF4-FFF2-40B4-BE49-F238E27FC236}">
                <a16:creationId xmlns:a16="http://schemas.microsoft.com/office/drawing/2014/main" id="{F6EEBC21-CB1A-4E32-7DC7-38D1E3122DF8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2098495938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" imgW="503" imgH="503" progId="TCLayout.ActiveDocument.1">
                  <p:embed/>
                </p:oleObj>
              </mc:Choice>
              <mc:Fallback>
                <p:oleObj name="think-cell Slide" r:id="rId4" imgW="503" imgH="503" progId="TCLayout.ActiveDocument.1">
                  <p:embed/>
                  <p:pic>
                    <p:nvPicPr>
                      <p:cNvPr id="29" name="think-cell data - do not delete" hidden="1">
                        <a:extLst>
                          <a:ext uri="{FF2B5EF4-FFF2-40B4-BE49-F238E27FC236}">
                            <a16:creationId xmlns:a16="http://schemas.microsoft.com/office/drawing/2014/main" id="{F6EEBC21-CB1A-4E32-7DC7-38D1E3122DF8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4F7089AC-20F0-8F75-791D-485BC1ECBD7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25091" y="3368680"/>
            <a:ext cx="1645920" cy="82296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CDDD0C8-DD96-B0BC-8627-E8A36CDC524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63197" y="3341900"/>
            <a:ext cx="1640793" cy="822960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EB27EDD6-D8B9-5AFA-D74F-B852A455151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72513" y="981167"/>
            <a:ext cx="1549101" cy="82296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0402D409-8281-3C81-6370-91334C0539C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273326" y="3341900"/>
            <a:ext cx="1605776" cy="822960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8FB0B856-C6F9-FE62-8C4F-2D86D9E7BF0C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54838" y="2142414"/>
            <a:ext cx="1627358" cy="822960"/>
          </a:xfrm>
          <a:prstGeom prst="rect">
            <a:avLst/>
          </a:prstGeom>
        </p:spPr>
      </p:pic>
      <p:pic>
        <p:nvPicPr>
          <p:cNvPr id="34" name="Image">
            <a:extLst>
              <a:ext uri="{FF2B5EF4-FFF2-40B4-BE49-F238E27FC236}">
                <a16:creationId xmlns:a16="http://schemas.microsoft.com/office/drawing/2014/main" id="{0A3E4EE3-6EF3-AFC0-9F47-218C6B651DCF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241569" y="4483432"/>
            <a:ext cx="1680045" cy="822960"/>
          </a:xfrm>
          <a:prstGeom prst="rect">
            <a:avLst/>
          </a:prstGeom>
        </p:spPr>
      </p:pic>
      <p:sp>
        <p:nvSpPr>
          <p:cNvPr id="26" name="Shape 392">
            <a:extLst>
              <a:ext uri="{FF2B5EF4-FFF2-40B4-BE49-F238E27FC236}">
                <a16:creationId xmlns:a16="http://schemas.microsoft.com/office/drawing/2014/main" id="{84C56C69-5310-4738-873C-0159ACD2D132}"/>
              </a:ext>
            </a:extLst>
          </p:cNvPr>
          <p:cNvSpPr txBox="1"/>
          <p:nvPr/>
        </p:nvSpPr>
        <p:spPr>
          <a:xfrm>
            <a:off x="160207" y="167829"/>
            <a:ext cx="7974218" cy="372000"/>
          </a:xfrm>
          <a:prstGeom prst="rect">
            <a:avLst/>
          </a:prstGeom>
          <a:noFill/>
          <a:ln>
            <a:noFill/>
          </a:ln>
        </p:spPr>
        <p:txBody>
          <a:bodyPr lIns="0" tIns="0" rIns="0" bIns="17150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spcAft>
                <a:spcPts val="0"/>
              </a:spcAft>
              <a:buClrTx/>
              <a:buSzPct val="25000"/>
              <a:buFontTx/>
              <a:buNone/>
              <a:tabLst/>
              <a:defRPr/>
            </a:pPr>
            <a:r>
              <a:rPr lang="en-GB" sz="2800" b="1" kern="0">
                <a:solidFill>
                  <a:srgbClr val="002060"/>
                </a:solidFill>
                <a:latin typeface="ASICS Font 3.0" panose="00000500000000000000" pitchFamily="50" charset="0"/>
                <a:ea typeface="Roboto Condensed"/>
                <a:cs typeface="Roboto Condensed"/>
                <a:sym typeface="Roboto Condensed"/>
              </a:rPr>
              <a:t>FASTER TRAIN </a:t>
            </a:r>
            <a:r>
              <a:rPr lang="en-GB" sz="2800" kern="0">
                <a:solidFill>
                  <a:srgbClr val="002060"/>
                </a:solidFill>
                <a:latin typeface="ASICS Font 3.0" panose="00000500000000000000" pitchFamily="50" charset="0"/>
                <a:ea typeface="Roboto Condensed"/>
                <a:cs typeface="Roboto Condensed"/>
                <a:sym typeface="Roboto Condensed"/>
              </a:rPr>
              <a:t>| RUNNING MEN</a:t>
            </a:r>
            <a:endParaRPr kumimoji="0" lang="en-GB" sz="2800" b="0" i="0" u="none" strike="noStrike" kern="0" cap="none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Roboto Condensed"/>
              <a:cs typeface="Roboto Condensed"/>
              <a:sym typeface="Roboto Condensed"/>
            </a:endParaRPr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0C1727A3-4EAE-4A4F-87CA-0AD35F1DC650}"/>
              </a:ext>
            </a:extLst>
          </p:cNvPr>
          <p:cNvSpPr txBox="1"/>
          <p:nvPr/>
        </p:nvSpPr>
        <p:spPr>
          <a:xfrm>
            <a:off x="160207" y="4191640"/>
            <a:ext cx="2004165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150" sz="1600" b="1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SONICBLAST</a:t>
            </a:r>
            <a:endParaRPr lang="en-GB" sz="1600" b="1" dirty="0">
              <a:solidFill>
                <a:srgbClr val="002060"/>
              </a:solidFill>
              <a:latin typeface="ASICS Font 3.0" panose="00000500000000000000" pitchFamily="50" charset="0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CUD</a:t>
            </a:r>
            <a:endParaRPr lang="en-GB" sz="100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cs typeface="Helvetica"/>
              </a:rPr>
              <a:t>€</a:t>
            </a: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195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93552"/>
                </a:solidFill>
                <a:latin typeface="ASICS Font 3.0" panose="00000500000000000000" pitchFamily="50" charset="0"/>
                <a:cs typeface="Helvetica"/>
              </a:rPr>
              <a:t>DEC</a:t>
            </a:r>
          </a:p>
          <a:p>
            <a:pPr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cs typeface="Helvetica"/>
              </a:rPr>
              <a:t>GOLD</a:t>
            </a:r>
          </a:p>
          <a:p>
            <a:pPr>
              <a:defRPr/>
            </a:pPr>
            <a:r>
              <a:rPr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cs typeface="Helvetica"/>
              </a:rPr>
              <a:t>1011C083	</a:t>
            </a:r>
          </a:p>
        </p:txBody>
      </p:sp>
      <p:sp>
        <p:nvSpPr>
          <p:cNvPr id="91" name="TextBox 90">
            <a:extLst>
              <a:ext uri="{FF2B5EF4-FFF2-40B4-BE49-F238E27FC236}">
                <a16:creationId xmlns:a16="http://schemas.microsoft.com/office/drawing/2014/main" id="{220EC4DC-40C1-458C-8FDD-05DA0F719E80}"/>
              </a:ext>
            </a:extLst>
          </p:cNvPr>
          <p:cNvSpPr txBox="1"/>
          <p:nvPr/>
        </p:nvSpPr>
        <p:spPr>
          <a:xfrm>
            <a:off x="160207" y="713846"/>
            <a:ext cx="1980000" cy="126188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600" b="1" dirty="0">
                <a:solidFill>
                  <a:srgbClr val="093552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MEGABLAST</a:t>
            </a:r>
            <a:endParaRPr kumimoji="0" lang="en-GB" sz="900" i="0" u="none" strike="noStrike" kern="1200" cap="none" spc="0" normalizeH="0" baseline="0" noProof="0" dirty="0">
              <a:ln>
                <a:noFill/>
              </a:ln>
              <a:solidFill>
                <a:srgbClr val="093552"/>
              </a:solidFill>
              <a:effectLst/>
              <a:uLnTx/>
              <a:uFillTx/>
              <a:latin typeface="ASICS Font 3.0" panose="00000500000000000000" pitchFamily="50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cs typeface="Helvetica" panose="020B0604020202020204" pitchFamily="34" charset="0"/>
              </a:rPr>
              <a:t>CUD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cs typeface="Helvetica" panose="020B0604020202020204" pitchFamily="34" charset="0"/>
              </a:rPr>
              <a:t>€</a:t>
            </a: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245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93552"/>
              </a:solidFill>
              <a:effectLst/>
              <a:uLnTx/>
              <a:uFillTx/>
              <a:latin typeface="ASICS Font 3.0" panose="00000500000000000000" pitchFamily="50" charset="0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PLATINUM</a:t>
            </a:r>
          </a:p>
          <a:p>
            <a:pPr>
              <a:defRPr/>
            </a:pP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1013A170 UNISEX</a:t>
            </a:r>
            <a:b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</a:br>
            <a:r>
              <a:rPr lang="en-GB" sz="1000" dirty="0">
                <a:solidFill>
                  <a:schemeClr val="accent2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SELECTED DISTRIBUTION</a:t>
            </a:r>
          </a:p>
        </p:txBody>
      </p:sp>
      <p:sp>
        <p:nvSpPr>
          <p:cNvPr id="53" name="Text Placeholder 20">
            <a:extLst>
              <a:ext uri="{FF2B5EF4-FFF2-40B4-BE49-F238E27FC236}">
                <a16:creationId xmlns:a16="http://schemas.microsoft.com/office/drawing/2014/main" id="{EED01027-013B-FF16-E840-4ADF150A50AC}"/>
              </a:ext>
            </a:extLst>
          </p:cNvPr>
          <p:cNvSpPr txBox="1">
            <a:spLocks/>
          </p:cNvSpPr>
          <p:nvPr/>
        </p:nvSpPr>
        <p:spPr>
          <a:xfrm>
            <a:off x="5643963" y="3122221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800</a:t>
            </a:r>
          </a:p>
        </p:txBody>
      </p:sp>
      <p:sp>
        <p:nvSpPr>
          <p:cNvPr id="54" name="Text Placeholder 2">
            <a:extLst>
              <a:ext uri="{FF2B5EF4-FFF2-40B4-BE49-F238E27FC236}">
                <a16:creationId xmlns:a16="http://schemas.microsoft.com/office/drawing/2014/main" id="{7B84C040-BDDD-DA0D-3175-53C20966465A}"/>
              </a:ext>
            </a:extLst>
          </p:cNvPr>
          <p:cNvSpPr txBox="1">
            <a:spLocks/>
          </p:cNvSpPr>
          <p:nvPr/>
        </p:nvSpPr>
        <p:spPr>
          <a:xfrm>
            <a:off x="1689236" y="4261176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55" name="Text Placeholder 20">
            <a:extLst>
              <a:ext uri="{FF2B5EF4-FFF2-40B4-BE49-F238E27FC236}">
                <a16:creationId xmlns:a16="http://schemas.microsoft.com/office/drawing/2014/main" id="{3D591435-37DA-7A9F-B6A6-4A19708899A9}"/>
              </a:ext>
            </a:extLst>
          </p:cNvPr>
          <p:cNvSpPr txBox="1">
            <a:spLocks/>
          </p:cNvSpPr>
          <p:nvPr/>
        </p:nvSpPr>
        <p:spPr>
          <a:xfrm>
            <a:off x="3575519" y="4261176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401</a:t>
            </a:r>
          </a:p>
        </p:txBody>
      </p:sp>
      <p:sp>
        <p:nvSpPr>
          <p:cNvPr id="100" name="TextBox 99">
            <a:extLst>
              <a:ext uri="{FF2B5EF4-FFF2-40B4-BE49-F238E27FC236}">
                <a16:creationId xmlns:a16="http://schemas.microsoft.com/office/drawing/2014/main" id="{5CC7C609-7C12-BF1A-60C0-E2A56C80DE42}"/>
              </a:ext>
            </a:extLst>
          </p:cNvPr>
          <p:cNvSpPr txBox="1"/>
          <p:nvPr/>
        </p:nvSpPr>
        <p:spPr>
          <a:xfrm>
            <a:off x="116288" y="2986777"/>
            <a:ext cx="1980000" cy="126188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cs typeface="Helvetica" panose="020B0604020202020204" pitchFamily="34" charset="0"/>
              </a:rPr>
              <a:t>SUPERBLAST 3</a:t>
            </a:r>
            <a:endParaRPr kumimoji="0" lang="en-GB" sz="900" i="0" u="none" strike="noStrike" kern="120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ASICS Font 3.0" panose="00000500000000000000" pitchFamily="50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cs typeface="Helvetica" panose="020B0604020202020204" pitchFamily="34" charset="0"/>
              </a:rPr>
              <a:t>NEW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cs typeface="Helvetica" panose="020B0604020202020204" pitchFamily="34" charset="0"/>
              </a:rPr>
              <a:t>€</a:t>
            </a: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225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MAR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PLATINUM</a:t>
            </a:r>
          </a:p>
          <a:p>
            <a:pPr>
              <a:defRPr/>
            </a:pPr>
            <a:r>
              <a:rPr lang="en-GB" sz="1000" dirty="0">
                <a:solidFill>
                  <a:srgbClr val="093552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1013A177 </a:t>
            </a:r>
            <a:r>
              <a:rPr lang="en-GB" sz="1000" dirty="0">
                <a:solidFill>
                  <a:srgbClr val="FF000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 </a:t>
            </a: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UNISEX</a:t>
            </a:r>
            <a:b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</a:br>
            <a:r>
              <a:rPr lang="en-GB" sz="1000" dirty="0">
                <a:solidFill>
                  <a:schemeClr val="accent2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SELECTED DISTRIBUTION</a:t>
            </a:r>
          </a:p>
        </p:txBody>
      </p:sp>
      <p:sp>
        <p:nvSpPr>
          <p:cNvPr id="103" name="Star: 5 Points 102">
            <a:extLst>
              <a:ext uri="{FF2B5EF4-FFF2-40B4-BE49-F238E27FC236}">
                <a16:creationId xmlns:a16="http://schemas.microsoft.com/office/drawing/2014/main" id="{1704B4C7-D846-15AF-4D7F-6A6DC5526CB6}"/>
              </a:ext>
            </a:extLst>
          </p:cNvPr>
          <p:cNvSpPr/>
          <p:nvPr/>
        </p:nvSpPr>
        <p:spPr>
          <a:xfrm>
            <a:off x="10398220" y="167829"/>
            <a:ext cx="267037" cy="267037"/>
          </a:xfrm>
          <a:prstGeom prst="star5">
            <a:avLst/>
          </a:prstGeom>
          <a:solidFill>
            <a:srgbClr val="FFFF0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4" name="TextBox 3">
            <a:extLst>
              <a:ext uri="{FF2B5EF4-FFF2-40B4-BE49-F238E27FC236}">
                <a16:creationId xmlns:a16="http://schemas.microsoft.com/office/drawing/2014/main" id="{4EB0321A-016D-BFC5-77CE-12B51C9DFA2B}"/>
              </a:ext>
            </a:extLst>
          </p:cNvPr>
          <p:cNvSpPr txBox="1"/>
          <p:nvPr/>
        </p:nvSpPr>
        <p:spPr>
          <a:xfrm>
            <a:off x="10696827" y="182564"/>
            <a:ext cx="1048685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100" b="1">
                <a:latin typeface="ASICS Font 3.0" panose="00000500000000000000" pitchFamily="2" charset="0"/>
              </a:rPr>
              <a:t>Key Style Color</a:t>
            </a:r>
          </a:p>
        </p:txBody>
      </p:sp>
      <p:sp>
        <p:nvSpPr>
          <p:cNvPr id="25" name="Text Placeholder 20">
            <a:extLst>
              <a:ext uri="{FF2B5EF4-FFF2-40B4-BE49-F238E27FC236}">
                <a16:creationId xmlns:a16="http://schemas.microsoft.com/office/drawing/2014/main" id="{749A5064-2F91-BBE4-FCA9-D93AF8038A60}"/>
              </a:ext>
            </a:extLst>
          </p:cNvPr>
          <p:cNvSpPr txBox="1">
            <a:spLocks/>
          </p:cNvSpPr>
          <p:nvPr/>
        </p:nvSpPr>
        <p:spPr>
          <a:xfrm>
            <a:off x="3644185" y="3131703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400</a:t>
            </a:r>
          </a:p>
        </p:txBody>
      </p:sp>
      <p:sp>
        <p:nvSpPr>
          <p:cNvPr id="32" name="Text Placeholder 2">
            <a:extLst>
              <a:ext uri="{FF2B5EF4-FFF2-40B4-BE49-F238E27FC236}">
                <a16:creationId xmlns:a16="http://schemas.microsoft.com/office/drawing/2014/main" id="{6B307CAD-9DAA-4E27-1ED2-75A833128BC2}"/>
              </a:ext>
            </a:extLst>
          </p:cNvPr>
          <p:cNvSpPr txBox="1">
            <a:spLocks/>
          </p:cNvSpPr>
          <p:nvPr/>
        </p:nvSpPr>
        <p:spPr>
          <a:xfrm>
            <a:off x="3701435" y="807180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s-ES"/>
              <a:t>001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F3A340F-EAC6-1912-841B-B29391A316ED}"/>
              </a:ext>
            </a:extLst>
          </p:cNvPr>
          <p:cNvSpPr txBox="1"/>
          <p:nvPr/>
        </p:nvSpPr>
        <p:spPr>
          <a:xfrm>
            <a:off x="116287" y="1845829"/>
            <a:ext cx="1988291" cy="126188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cs typeface="Helvetica" panose="020B0604020202020204" pitchFamily="34" charset="0"/>
              </a:rPr>
              <a:t>SUPERBLAST 2</a:t>
            </a:r>
            <a:endParaRPr kumimoji="0" lang="en-GB" sz="900" i="0" u="none" strike="noStrike" kern="120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ASICS Font 3.0" panose="00000500000000000000" pitchFamily="50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MUD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cs typeface="Helvetica" panose="020B0604020202020204" pitchFamily="34" charset="0"/>
              </a:rPr>
              <a:t>€</a:t>
            </a: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225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cs typeface="Helvetica"/>
              </a:rPr>
              <a:t>DEC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PLATINUM</a:t>
            </a:r>
          </a:p>
          <a:p>
            <a:pPr>
              <a:defRPr/>
            </a:pPr>
            <a:r>
              <a:rPr lang="en-US" sz="1000" dirty="0">
                <a:solidFill>
                  <a:srgbClr val="002060"/>
                </a:solidFill>
                <a:latin typeface="ASICS Font 3.0"/>
                <a:cs typeface="Calibri"/>
              </a:rPr>
              <a:t>1013A160 </a:t>
            </a: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UNISEX</a:t>
            </a:r>
            <a:b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</a:br>
            <a:r>
              <a:rPr lang="en-GB" sz="1000" dirty="0">
                <a:solidFill>
                  <a:schemeClr val="accent2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SELECTED DISTRIBUTION</a:t>
            </a:r>
          </a:p>
        </p:txBody>
      </p:sp>
      <p:sp>
        <p:nvSpPr>
          <p:cNvPr id="22" name="Text Placeholder 2">
            <a:extLst>
              <a:ext uri="{FF2B5EF4-FFF2-40B4-BE49-F238E27FC236}">
                <a16:creationId xmlns:a16="http://schemas.microsoft.com/office/drawing/2014/main" id="{2D4F1864-56A6-97A3-62BF-81E4B5A38E50}"/>
              </a:ext>
            </a:extLst>
          </p:cNvPr>
          <p:cNvSpPr txBox="1">
            <a:spLocks/>
          </p:cNvSpPr>
          <p:nvPr/>
        </p:nvSpPr>
        <p:spPr>
          <a:xfrm>
            <a:off x="3679003" y="1898288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</a:t>
            </a:r>
            <a:r>
              <a:rPr lang="en-150"/>
              <a:t>01</a:t>
            </a:r>
            <a:endParaRPr lang="en-US"/>
          </a:p>
        </p:txBody>
      </p:sp>
      <p:sp>
        <p:nvSpPr>
          <p:cNvPr id="30" name="Google Shape;481;p19">
            <a:extLst>
              <a:ext uri="{FF2B5EF4-FFF2-40B4-BE49-F238E27FC236}">
                <a16:creationId xmlns:a16="http://schemas.microsoft.com/office/drawing/2014/main" id="{4C9CBC53-AEFB-AF5D-A610-B86FDB518894}"/>
              </a:ext>
            </a:extLst>
          </p:cNvPr>
          <p:cNvSpPr txBox="1"/>
          <p:nvPr/>
        </p:nvSpPr>
        <p:spPr>
          <a:xfrm>
            <a:off x="2288493" y="851171"/>
            <a:ext cx="1290934" cy="2678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3810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dirty="0">
                <a:solidFill>
                  <a:schemeClr val="accent2"/>
                </a:solidFill>
                <a:latin typeface="ASICS Font 3.0"/>
                <a:cs typeface="Calibri"/>
              </a:rPr>
              <a:t>FEB INTRO</a:t>
            </a:r>
          </a:p>
        </p:txBody>
      </p:sp>
      <p:sp>
        <p:nvSpPr>
          <p:cNvPr id="36" name="Text Placeholder 20">
            <a:extLst>
              <a:ext uri="{FF2B5EF4-FFF2-40B4-BE49-F238E27FC236}">
                <a16:creationId xmlns:a16="http://schemas.microsoft.com/office/drawing/2014/main" id="{6196A790-6462-44B4-DA7E-5D9D8C0081F6}"/>
              </a:ext>
            </a:extLst>
          </p:cNvPr>
          <p:cNvSpPr txBox="1">
            <a:spLocks/>
          </p:cNvSpPr>
          <p:nvPr/>
        </p:nvSpPr>
        <p:spPr>
          <a:xfrm>
            <a:off x="7733948" y="3216434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100</a:t>
            </a:r>
          </a:p>
        </p:txBody>
      </p:sp>
      <p:sp>
        <p:nvSpPr>
          <p:cNvPr id="42" name="Star: 5 Points 41">
            <a:extLst>
              <a:ext uri="{FF2B5EF4-FFF2-40B4-BE49-F238E27FC236}">
                <a16:creationId xmlns:a16="http://schemas.microsoft.com/office/drawing/2014/main" id="{566A4957-3C5C-463F-EA5E-F69361E5225A}"/>
              </a:ext>
            </a:extLst>
          </p:cNvPr>
          <p:cNvSpPr/>
          <p:nvPr/>
        </p:nvSpPr>
        <p:spPr>
          <a:xfrm>
            <a:off x="2288493" y="3153923"/>
            <a:ext cx="267037" cy="267037"/>
          </a:xfrm>
          <a:prstGeom prst="star5">
            <a:avLst/>
          </a:prstGeom>
          <a:solidFill>
            <a:srgbClr val="FFFF0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" name="Google Shape;481;p19">
            <a:extLst>
              <a:ext uri="{FF2B5EF4-FFF2-40B4-BE49-F238E27FC236}">
                <a16:creationId xmlns:a16="http://schemas.microsoft.com/office/drawing/2014/main" id="{A799A276-924D-9147-D231-4FA144DBCBE1}"/>
              </a:ext>
            </a:extLst>
          </p:cNvPr>
          <p:cNvSpPr txBox="1"/>
          <p:nvPr/>
        </p:nvSpPr>
        <p:spPr>
          <a:xfrm>
            <a:off x="6227948" y="3191015"/>
            <a:ext cx="1617895" cy="211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3810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>
                <a:solidFill>
                  <a:schemeClr val="accent2"/>
                </a:solidFill>
                <a:latin typeface="ASICS Font 3.0"/>
                <a:cs typeface="Calibri"/>
              </a:rPr>
              <a:t>APRIL</a:t>
            </a:r>
            <a:endParaRPr lang="en-US" sz="900">
              <a:solidFill>
                <a:schemeClr val="accent2"/>
              </a:solidFill>
              <a:latin typeface="ASICS Font 3.0" panose="00000500000000000000" pitchFamily="50" charset="0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2188176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6" name="think-cell data - do not delete" hidden="1">
            <a:extLst>
              <a:ext uri="{FF2B5EF4-FFF2-40B4-BE49-F238E27FC236}">
                <a16:creationId xmlns:a16="http://schemas.microsoft.com/office/drawing/2014/main" id="{80B1C6AE-BDD5-5DB7-AAC4-585514458FBB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3788434475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503" imgH="503" progId="TCLayout.ActiveDocument.1">
                  <p:embed/>
                </p:oleObj>
              </mc:Choice>
              <mc:Fallback>
                <p:oleObj name="think-cell Slide" r:id="rId3" imgW="503" imgH="503" progId="TCLayout.ActiveDocument.1">
                  <p:embed/>
                  <p:pic>
                    <p:nvPicPr>
                      <p:cNvPr id="56" name="think-cell data - do not delete" hidden="1">
                        <a:extLst>
                          <a:ext uri="{FF2B5EF4-FFF2-40B4-BE49-F238E27FC236}">
                            <a16:creationId xmlns:a16="http://schemas.microsoft.com/office/drawing/2014/main" id="{80B1C6AE-BDD5-5DB7-AAC4-585514458FBB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32" name="Picture 31">
            <a:extLst>
              <a:ext uri="{FF2B5EF4-FFF2-40B4-BE49-F238E27FC236}">
                <a16:creationId xmlns:a16="http://schemas.microsoft.com/office/drawing/2014/main" id="{B8730BFF-2F48-6AC6-B222-BB6C450CCD8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20695" y="970378"/>
            <a:ext cx="1666755" cy="822960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338BEBB6-C958-FA47-FD1B-46538C2E6B8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20695" y="2113155"/>
            <a:ext cx="1724041" cy="82296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8B50120-6028-B430-D4DB-4B62027F850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393248" y="970378"/>
            <a:ext cx="1640795" cy="82296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6AA51BB-312F-C857-CC16-2E5E9DF2A70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232546" y="970378"/>
            <a:ext cx="1735400" cy="82296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EBB817DE-D359-1730-1EA6-9E19AA9F509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392304" y="1027076"/>
            <a:ext cx="1623095" cy="822960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5D253747-EC5F-A14F-1152-C2BE33F17404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288713" y="2113155"/>
            <a:ext cx="1677371" cy="822960"/>
          </a:xfrm>
          <a:prstGeom prst="rect">
            <a:avLst/>
          </a:prstGeom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FDA8B049-431A-680B-1F3F-9225EAF88FBD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331852" y="2113155"/>
            <a:ext cx="1672045" cy="822960"/>
          </a:xfrm>
          <a:prstGeom prst="rect">
            <a:avLst/>
          </a:prstGeom>
        </p:spPr>
      </p:pic>
      <p:sp>
        <p:nvSpPr>
          <p:cNvPr id="47" name="Text Placeholder 2">
            <a:extLst>
              <a:ext uri="{FF2B5EF4-FFF2-40B4-BE49-F238E27FC236}">
                <a16:creationId xmlns:a16="http://schemas.microsoft.com/office/drawing/2014/main" id="{F6EC523F-9AEE-3DEE-1610-AE727F01E8E0}"/>
              </a:ext>
            </a:extLst>
          </p:cNvPr>
          <p:cNvSpPr txBox="1">
            <a:spLocks/>
          </p:cNvSpPr>
          <p:nvPr/>
        </p:nvSpPr>
        <p:spPr>
          <a:xfrm>
            <a:off x="5675724" y="1922098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406</a:t>
            </a:r>
          </a:p>
        </p:txBody>
      </p:sp>
      <p:sp>
        <p:nvSpPr>
          <p:cNvPr id="26" name="Shape 392">
            <a:extLst>
              <a:ext uri="{FF2B5EF4-FFF2-40B4-BE49-F238E27FC236}">
                <a16:creationId xmlns:a16="http://schemas.microsoft.com/office/drawing/2014/main" id="{84C56C69-5310-4738-873C-0159ACD2D132}"/>
              </a:ext>
            </a:extLst>
          </p:cNvPr>
          <p:cNvSpPr txBox="1"/>
          <p:nvPr/>
        </p:nvSpPr>
        <p:spPr>
          <a:xfrm>
            <a:off x="176337" y="167829"/>
            <a:ext cx="7974218" cy="372000"/>
          </a:xfrm>
          <a:prstGeom prst="rect">
            <a:avLst/>
          </a:prstGeom>
          <a:noFill/>
          <a:ln>
            <a:noFill/>
          </a:ln>
        </p:spPr>
        <p:txBody>
          <a:bodyPr lIns="0" tIns="0" rIns="0" bIns="17150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spcAft>
                <a:spcPts val="0"/>
              </a:spcAft>
              <a:buClrTx/>
              <a:buSzPct val="25000"/>
              <a:buFontTx/>
              <a:buNone/>
              <a:tabLst/>
              <a:defRPr/>
            </a:pPr>
            <a:r>
              <a:rPr lang="en-GB" sz="2800" b="1" kern="0">
                <a:solidFill>
                  <a:srgbClr val="002060"/>
                </a:solidFill>
                <a:latin typeface="ASICS Font 3.0" panose="00000500000000000000" pitchFamily="50" charset="0"/>
                <a:ea typeface="Roboto Condensed"/>
                <a:cs typeface="Roboto Condensed"/>
                <a:sym typeface="Roboto Condensed"/>
              </a:rPr>
              <a:t>FASTER TRAIN </a:t>
            </a:r>
            <a:r>
              <a:rPr lang="en-GB" sz="2800" kern="0">
                <a:solidFill>
                  <a:srgbClr val="002060"/>
                </a:solidFill>
                <a:latin typeface="ASICS Font 3.0" panose="00000500000000000000" pitchFamily="50" charset="0"/>
                <a:ea typeface="Roboto Condensed"/>
                <a:cs typeface="Roboto Condensed"/>
                <a:sym typeface="Roboto Condensed"/>
              </a:rPr>
              <a:t>| RUNNING MEN</a:t>
            </a:r>
            <a:endParaRPr kumimoji="0" lang="en-GB" sz="2800" b="0" i="0" u="none" strike="noStrike" kern="0" cap="none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Roboto Condensed"/>
              <a:cs typeface="Roboto Condensed"/>
              <a:sym typeface="Roboto Condensed"/>
            </a:endParaRPr>
          </a:p>
        </p:txBody>
      </p:sp>
      <p:sp>
        <p:nvSpPr>
          <p:cNvPr id="5" name="Text Placeholder 21">
            <a:extLst>
              <a:ext uri="{FF2B5EF4-FFF2-40B4-BE49-F238E27FC236}">
                <a16:creationId xmlns:a16="http://schemas.microsoft.com/office/drawing/2014/main" id="{2B477113-E9AF-DF47-D32F-30FB41A555F6}"/>
              </a:ext>
            </a:extLst>
          </p:cNvPr>
          <p:cNvSpPr txBox="1">
            <a:spLocks/>
          </p:cNvSpPr>
          <p:nvPr/>
        </p:nvSpPr>
        <p:spPr>
          <a:xfrm>
            <a:off x="3690131" y="1933069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100</a:t>
            </a:r>
          </a:p>
        </p:txBody>
      </p: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63BA1794-68BE-1E91-3E34-F7D076412102}"/>
              </a:ext>
            </a:extLst>
          </p:cNvPr>
          <p:cNvSpPr txBox="1">
            <a:spLocks/>
          </p:cNvSpPr>
          <p:nvPr/>
        </p:nvSpPr>
        <p:spPr>
          <a:xfrm>
            <a:off x="5658434" y="786586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004</a:t>
            </a:r>
          </a:p>
        </p:txBody>
      </p:sp>
      <p:sp>
        <p:nvSpPr>
          <p:cNvPr id="25" name="Text Placeholder 21">
            <a:extLst>
              <a:ext uri="{FF2B5EF4-FFF2-40B4-BE49-F238E27FC236}">
                <a16:creationId xmlns:a16="http://schemas.microsoft.com/office/drawing/2014/main" id="{E0C83B99-7890-B7A5-2C92-BB225580113B}"/>
              </a:ext>
            </a:extLst>
          </p:cNvPr>
          <p:cNvSpPr txBox="1">
            <a:spLocks/>
          </p:cNvSpPr>
          <p:nvPr/>
        </p:nvSpPr>
        <p:spPr>
          <a:xfrm>
            <a:off x="3690131" y="794992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150"/>
              <a:t>002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BA7CB16C-7889-A22B-0A57-1176B8D4E337}"/>
              </a:ext>
            </a:extLst>
          </p:cNvPr>
          <p:cNvSpPr txBox="1"/>
          <p:nvPr/>
        </p:nvSpPr>
        <p:spPr>
          <a:xfrm>
            <a:off x="197374" y="770948"/>
            <a:ext cx="2004165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600" b="1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NOVABLAST 5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CUD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cs typeface="Helvetica"/>
              </a:rPr>
              <a:t>€</a:t>
            </a: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160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93552"/>
                </a:solidFill>
                <a:latin typeface="ASICS Font 3.0" panose="00000500000000000000" pitchFamily="50" charset="0"/>
                <a:cs typeface="Helvetica"/>
              </a:rPr>
              <a:t>DEC</a:t>
            </a:r>
          </a:p>
          <a:p>
            <a:pPr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cs typeface="Helvetica"/>
              </a:rPr>
              <a:t>GOLD</a:t>
            </a:r>
          </a:p>
          <a:p>
            <a:pPr>
              <a:defRPr/>
            </a:pPr>
            <a:r>
              <a:rPr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cs typeface="Helvetica"/>
              </a:rPr>
              <a:t>1011B974	</a:t>
            </a:r>
          </a:p>
        </p:txBody>
      </p:sp>
      <p:sp>
        <p:nvSpPr>
          <p:cNvPr id="39" name="Google Shape;481;p19">
            <a:extLst>
              <a:ext uri="{FF2B5EF4-FFF2-40B4-BE49-F238E27FC236}">
                <a16:creationId xmlns:a16="http://schemas.microsoft.com/office/drawing/2014/main" id="{8ED43760-D594-1C0E-E969-2825ABE91649}"/>
              </a:ext>
            </a:extLst>
          </p:cNvPr>
          <p:cNvSpPr txBox="1"/>
          <p:nvPr/>
        </p:nvSpPr>
        <p:spPr>
          <a:xfrm>
            <a:off x="2166477" y="1990245"/>
            <a:ext cx="785000" cy="1631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3810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>
                <a:solidFill>
                  <a:srgbClr val="002060"/>
                </a:solidFill>
                <a:latin typeface="ASICS Font 3.0"/>
                <a:cs typeface="Calibri"/>
              </a:rPr>
              <a:t>CARRY OVER</a:t>
            </a:r>
          </a:p>
        </p:txBody>
      </p:sp>
      <p:sp>
        <p:nvSpPr>
          <p:cNvPr id="40" name="Google Shape;481;p19">
            <a:extLst>
              <a:ext uri="{FF2B5EF4-FFF2-40B4-BE49-F238E27FC236}">
                <a16:creationId xmlns:a16="http://schemas.microsoft.com/office/drawing/2014/main" id="{B47DA845-E147-C213-6086-72B17B60ABAC}"/>
              </a:ext>
            </a:extLst>
          </p:cNvPr>
          <p:cNvSpPr txBox="1"/>
          <p:nvPr/>
        </p:nvSpPr>
        <p:spPr>
          <a:xfrm>
            <a:off x="2166477" y="845922"/>
            <a:ext cx="785000" cy="1631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3810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>
                <a:solidFill>
                  <a:srgbClr val="002060"/>
                </a:solidFill>
                <a:latin typeface="ASICS Font 3.0"/>
                <a:cs typeface="Calibri"/>
              </a:rPr>
              <a:t>CARRY OVER</a:t>
            </a:r>
          </a:p>
        </p:txBody>
      </p:sp>
      <p:sp>
        <p:nvSpPr>
          <p:cNvPr id="41" name="Text Placeholder 2">
            <a:extLst>
              <a:ext uri="{FF2B5EF4-FFF2-40B4-BE49-F238E27FC236}">
                <a16:creationId xmlns:a16="http://schemas.microsoft.com/office/drawing/2014/main" id="{1F3243F5-7FFB-CB98-8D98-EB19450BA5EA}"/>
              </a:ext>
            </a:extLst>
          </p:cNvPr>
          <p:cNvSpPr txBox="1">
            <a:spLocks/>
          </p:cNvSpPr>
          <p:nvPr/>
        </p:nvSpPr>
        <p:spPr>
          <a:xfrm>
            <a:off x="7637485" y="786586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800</a:t>
            </a:r>
          </a:p>
        </p:txBody>
      </p:sp>
      <p:sp>
        <p:nvSpPr>
          <p:cNvPr id="59" name="Text Placeholder 16">
            <a:extLst>
              <a:ext uri="{FF2B5EF4-FFF2-40B4-BE49-F238E27FC236}">
                <a16:creationId xmlns:a16="http://schemas.microsoft.com/office/drawing/2014/main" id="{10AFDE14-1ED6-1AD9-9B2A-6E23061188E4}"/>
              </a:ext>
            </a:extLst>
          </p:cNvPr>
          <p:cNvSpPr txBox="1">
            <a:spLocks/>
          </p:cNvSpPr>
          <p:nvPr/>
        </p:nvSpPr>
        <p:spPr>
          <a:xfrm>
            <a:off x="7650020" y="1922098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020</a:t>
            </a:r>
          </a:p>
        </p:txBody>
      </p:sp>
      <p:sp>
        <p:nvSpPr>
          <p:cNvPr id="60" name="Text Placeholder 16">
            <a:extLst>
              <a:ext uri="{FF2B5EF4-FFF2-40B4-BE49-F238E27FC236}">
                <a16:creationId xmlns:a16="http://schemas.microsoft.com/office/drawing/2014/main" id="{E122F7E0-6FD5-475A-00CA-149B6036B20A}"/>
              </a:ext>
            </a:extLst>
          </p:cNvPr>
          <p:cNvSpPr txBox="1">
            <a:spLocks/>
          </p:cNvSpPr>
          <p:nvPr/>
        </p:nvSpPr>
        <p:spPr>
          <a:xfrm>
            <a:off x="9570899" y="794992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407</a:t>
            </a:r>
          </a:p>
        </p:txBody>
      </p:sp>
      <p:pic>
        <p:nvPicPr>
          <p:cNvPr id="33" name="Picture 39">
            <a:extLst>
              <a:ext uri="{FF2B5EF4-FFF2-40B4-BE49-F238E27FC236}">
                <a16:creationId xmlns:a16="http://schemas.microsoft.com/office/drawing/2014/main" id="{5BD5C1E8-08CD-7EE6-0DEF-660FC9A22576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12478" y="3230892"/>
            <a:ext cx="1690839" cy="82296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8D5C0779-3235-9918-69DC-68DBC8D6B4E5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89727" y="3265127"/>
            <a:ext cx="1664118" cy="82296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A0E718D-AC30-5B53-B6A8-00C97857B95E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309350" y="3260664"/>
            <a:ext cx="1701756" cy="822960"/>
          </a:xfrm>
          <a:prstGeom prst="rect">
            <a:avLst/>
          </a:prstGeom>
        </p:spPr>
      </p:pic>
      <p:sp>
        <p:nvSpPr>
          <p:cNvPr id="50" name="TextBox 49">
            <a:extLst>
              <a:ext uri="{FF2B5EF4-FFF2-40B4-BE49-F238E27FC236}">
                <a16:creationId xmlns:a16="http://schemas.microsoft.com/office/drawing/2014/main" id="{D814CD67-5DF1-4AD3-A99B-11D61D06297F}"/>
              </a:ext>
            </a:extLst>
          </p:cNvPr>
          <p:cNvSpPr txBox="1"/>
          <p:nvPr/>
        </p:nvSpPr>
        <p:spPr>
          <a:xfrm>
            <a:off x="135399" y="3057610"/>
            <a:ext cx="2004165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defRPr/>
            </a:pPr>
            <a:r>
              <a:rPr lang="en-GB" sz="1600" b="1" dirty="0">
                <a:solidFill>
                  <a:srgbClr val="002060"/>
                </a:solidFill>
                <a:latin typeface="ASICS Font 3.0"/>
                <a:cs typeface="Helvetica"/>
              </a:rPr>
              <a:t>DYNABLAST </a:t>
            </a:r>
            <a:r>
              <a:rPr lang="en-150" sz="1600" b="1" dirty="0">
                <a:solidFill>
                  <a:srgbClr val="002060"/>
                </a:solidFill>
                <a:latin typeface="ASICS Font 3.0"/>
                <a:cs typeface="Helvetica"/>
              </a:rPr>
              <a:t>5</a:t>
            </a:r>
            <a:endParaRPr lang="en-GB" sz="900" b="1" dirty="0">
              <a:solidFill>
                <a:srgbClr val="70AD47"/>
              </a:solidFill>
              <a:latin typeface="ASICS Font 3.0" panose="00000500000000000000" pitchFamily="50" charset="0"/>
              <a:cs typeface="Helvetica" panose="020B0604020202020204" pitchFamily="34" charset="0"/>
            </a:endParaRPr>
          </a:p>
          <a:p>
            <a:pPr marL="0" marR="0" lvl="0" indent="0" algn="l" defTabSz="9144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000" dirty="0">
                <a:solidFill>
                  <a:srgbClr val="002060"/>
                </a:solidFill>
                <a:latin typeface="ASICS Font 3.0"/>
                <a:cs typeface="Helvetica"/>
              </a:rPr>
              <a:t>CUD</a:t>
            </a: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cs typeface="Helvetica"/>
              </a:rPr>
              <a:t>€130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DEC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GOLD</a:t>
            </a:r>
          </a:p>
          <a:p>
            <a:pPr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cs typeface="Helvetica"/>
              </a:rPr>
              <a:t>1011B</a:t>
            </a:r>
            <a:r>
              <a:rPr kumimoji="0" lang="en-150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cs typeface="Helvetica"/>
              </a:rPr>
              <a:t>983</a:t>
            </a: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cs typeface="Helvetica"/>
              </a:rPr>
              <a:t>	</a:t>
            </a: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                   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cs typeface="Helvetica" panose="020B0604020202020204" pitchFamily="34" charset="0"/>
            </a:endParaRPr>
          </a:p>
        </p:txBody>
      </p:sp>
      <p:sp>
        <p:nvSpPr>
          <p:cNvPr id="2" name="Text Placeholder 21">
            <a:extLst>
              <a:ext uri="{FF2B5EF4-FFF2-40B4-BE49-F238E27FC236}">
                <a16:creationId xmlns:a16="http://schemas.microsoft.com/office/drawing/2014/main" id="{FD9FBB36-B31F-7976-479C-FDA10DA5A69E}"/>
              </a:ext>
            </a:extLst>
          </p:cNvPr>
          <p:cNvSpPr txBox="1">
            <a:spLocks/>
          </p:cNvSpPr>
          <p:nvPr/>
        </p:nvSpPr>
        <p:spPr>
          <a:xfrm>
            <a:off x="3710636" y="3059869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150"/>
              <a:t>020</a:t>
            </a:r>
            <a:endParaRPr lang="en-US"/>
          </a:p>
        </p:txBody>
      </p:sp>
      <p:sp>
        <p:nvSpPr>
          <p:cNvPr id="48" name="Text Placeholder 3">
            <a:extLst>
              <a:ext uri="{FF2B5EF4-FFF2-40B4-BE49-F238E27FC236}">
                <a16:creationId xmlns:a16="http://schemas.microsoft.com/office/drawing/2014/main" id="{B65A1757-A7C2-3831-F0AB-BD0EB890CC4C}"/>
              </a:ext>
            </a:extLst>
          </p:cNvPr>
          <p:cNvSpPr txBox="1">
            <a:spLocks/>
          </p:cNvSpPr>
          <p:nvPr/>
        </p:nvSpPr>
        <p:spPr>
          <a:xfrm>
            <a:off x="7637485" y="3057610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405</a:t>
            </a:r>
          </a:p>
        </p:txBody>
      </p:sp>
      <p:sp>
        <p:nvSpPr>
          <p:cNvPr id="58" name="Google Shape;481;p19">
            <a:extLst>
              <a:ext uri="{FF2B5EF4-FFF2-40B4-BE49-F238E27FC236}">
                <a16:creationId xmlns:a16="http://schemas.microsoft.com/office/drawing/2014/main" id="{866A34A1-1194-0875-B6F2-7DC0762843B6}"/>
              </a:ext>
            </a:extLst>
          </p:cNvPr>
          <p:cNvSpPr txBox="1"/>
          <p:nvPr/>
        </p:nvSpPr>
        <p:spPr>
          <a:xfrm>
            <a:off x="2156658" y="3125757"/>
            <a:ext cx="785000" cy="1631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3810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>
                <a:solidFill>
                  <a:srgbClr val="002060"/>
                </a:solidFill>
                <a:latin typeface="ASICS Font 3.0"/>
                <a:cs typeface="Calibri"/>
              </a:rPr>
              <a:t>CARRY OVER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19614935-00C1-BC78-8061-84CFA2B5603A}"/>
              </a:ext>
            </a:extLst>
          </p:cNvPr>
          <p:cNvSpPr txBox="1">
            <a:spLocks/>
          </p:cNvSpPr>
          <p:nvPr/>
        </p:nvSpPr>
        <p:spPr>
          <a:xfrm>
            <a:off x="5649589" y="3049094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404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7C505A3-70DE-CB6F-9405-9209A9782A96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273326" y="4403354"/>
            <a:ext cx="1693548" cy="82296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023F69E-2ABF-95E8-691E-C530BA533B90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26276" y="4403354"/>
            <a:ext cx="1696284" cy="822960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EA7EFEB2-368E-2CBD-FCCA-A2797EA523E3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434043" y="4452083"/>
            <a:ext cx="1696275" cy="82296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CE46F53-9DD7-5B59-F090-8FB23D8A088D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4381935" y="4464899"/>
            <a:ext cx="1677375" cy="822960"/>
          </a:xfrm>
          <a:prstGeom prst="rect">
            <a:avLst/>
          </a:prstGeom>
        </p:spPr>
      </p:pic>
      <p:sp>
        <p:nvSpPr>
          <p:cNvPr id="8" name="Text Placeholder 20">
            <a:extLst>
              <a:ext uri="{FF2B5EF4-FFF2-40B4-BE49-F238E27FC236}">
                <a16:creationId xmlns:a16="http://schemas.microsoft.com/office/drawing/2014/main" id="{D49C523C-AE6C-3668-9ED3-EDE555412804}"/>
              </a:ext>
            </a:extLst>
          </p:cNvPr>
          <p:cNvSpPr txBox="1">
            <a:spLocks/>
          </p:cNvSpPr>
          <p:nvPr/>
        </p:nvSpPr>
        <p:spPr>
          <a:xfrm>
            <a:off x="9535799" y="4274144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004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035E8EC-3764-EBFB-6CCF-4F1E23C04C4E}"/>
              </a:ext>
            </a:extLst>
          </p:cNvPr>
          <p:cNvSpPr txBox="1"/>
          <p:nvPr/>
        </p:nvSpPr>
        <p:spPr>
          <a:xfrm>
            <a:off x="176337" y="4192830"/>
            <a:ext cx="2004165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VERSABLAST</a:t>
            </a:r>
            <a:endParaRPr kumimoji="0" lang="en-GB" sz="6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ea typeface="+mn-ea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CUD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€85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 panose="020B0604020202020204" pitchFamily="34" charset="0"/>
            </a:endParaRPr>
          </a:p>
          <a:p>
            <a:pPr>
              <a:defRPr/>
            </a:pP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DEC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BRONZE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1011B984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cs typeface="Helvetica"/>
            </a:endParaRPr>
          </a:p>
        </p:txBody>
      </p:sp>
      <p:sp>
        <p:nvSpPr>
          <p:cNvPr id="17" name="Text Placeholder 20">
            <a:extLst>
              <a:ext uri="{FF2B5EF4-FFF2-40B4-BE49-F238E27FC236}">
                <a16:creationId xmlns:a16="http://schemas.microsoft.com/office/drawing/2014/main" id="{32E53F7B-3680-8BE4-29F6-12E2F4CB68B5}"/>
              </a:ext>
            </a:extLst>
          </p:cNvPr>
          <p:cNvSpPr txBox="1">
            <a:spLocks/>
          </p:cNvSpPr>
          <p:nvPr/>
        </p:nvSpPr>
        <p:spPr>
          <a:xfrm>
            <a:off x="3726645" y="4230756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150"/>
              <a:t>001</a:t>
            </a:r>
            <a:endParaRPr lang="en-US"/>
          </a:p>
        </p:txBody>
      </p:sp>
      <p:sp>
        <p:nvSpPr>
          <p:cNvPr id="18" name="Text Placeholder 20">
            <a:extLst>
              <a:ext uri="{FF2B5EF4-FFF2-40B4-BE49-F238E27FC236}">
                <a16:creationId xmlns:a16="http://schemas.microsoft.com/office/drawing/2014/main" id="{A50060DF-B4DC-0950-66B6-5A931D987CF0}"/>
              </a:ext>
            </a:extLst>
          </p:cNvPr>
          <p:cNvSpPr txBox="1">
            <a:spLocks/>
          </p:cNvSpPr>
          <p:nvPr/>
        </p:nvSpPr>
        <p:spPr>
          <a:xfrm>
            <a:off x="5692291" y="4258169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301</a:t>
            </a:r>
          </a:p>
        </p:txBody>
      </p:sp>
      <p:sp>
        <p:nvSpPr>
          <p:cNvPr id="43" name="Google Shape;481;p19">
            <a:extLst>
              <a:ext uri="{FF2B5EF4-FFF2-40B4-BE49-F238E27FC236}">
                <a16:creationId xmlns:a16="http://schemas.microsoft.com/office/drawing/2014/main" id="{A42CE0B3-AF11-3F6C-102F-3A86912D1B67}"/>
              </a:ext>
            </a:extLst>
          </p:cNvPr>
          <p:cNvSpPr txBox="1"/>
          <p:nvPr/>
        </p:nvSpPr>
        <p:spPr>
          <a:xfrm>
            <a:off x="2217052" y="4309303"/>
            <a:ext cx="785000" cy="1631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3810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>
                <a:solidFill>
                  <a:srgbClr val="002060"/>
                </a:solidFill>
                <a:latin typeface="ASICS Font 3.0"/>
                <a:cs typeface="Calibri"/>
              </a:rPr>
              <a:t>CARRY OVER</a:t>
            </a:r>
          </a:p>
        </p:txBody>
      </p:sp>
      <p:sp>
        <p:nvSpPr>
          <p:cNvPr id="173" name="Text Placeholder 20">
            <a:extLst>
              <a:ext uri="{FF2B5EF4-FFF2-40B4-BE49-F238E27FC236}">
                <a16:creationId xmlns:a16="http://schemas.microsoft.com/office/drawing/2014/main" id="{E4740A11-F362-C88F-9A3B-D9253FF4C5AC}"/>
              </a:ext>
            </a:extLst>
          </p:cNvPr>
          <p:cNvSpPr txBox="1">
            <a:spLocks/>
          </p:cNvSpPr>
          <p:nvPr/>
        </p:nvSpPr>
        <p:spPr>
          <a:xfrm>
            <a:off x="7713693" y="4258169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403</a:t>
            </a:r>
          </a:p>
        </p:txBody>
      </p:sp>
    </p:spTree>
    <p:extLst>
      <p:ext uri="{BB962C8B-B14F-4D97-AF65-F5344CB8AC3E}">
        <p14:creationId xmlns:p14="http://schemas.microsoft.com/office/powerpoint/2010/main" val="28820427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hink-cell data - do not delete" hidden="1">
            <a:extLst>
              <a:ext uri="{FF2B5EF4-FFF2-40B4-BE49-F238E27FC236}">
                <a16:creationId xmlns:a16="http://schemas.microsoft.com/office/drawing/2014/main" id="{23236AEF-CB97-2347-E75B-B1C444ECF1F9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322310434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" imgW="503" imgH="503" progId="TCLayout.ActiveDocument.1">
                  <p:embed/>
                </p:oleObj>
              </mc:Choice>
              <mc:Fallback>
                <p:oleObj name="think-cell Slide" r:id="rId4" imgW="503" imgH="503" progId="TCLayout.ActiveDocument.1">
                  <p:embed/>
                  <p:pic>
                    <p:nvPicPr>
                      <p:cNvPr id="8" name="think-cell data - do not delete" hidden="1">
                        <a:extLst>
                          <a:ext uri="{FF2B5EF4-FFF2-40B4-BE49-F238E27FC236}">
                            <a16:creationId xmlns:a16="http://schemas.microsoft.com/office/drawing/2014/main" id="{23236AEF-CB97-2347-E75B-B1C444ECF1F9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54" name="Picture 78">
            <a:extLst>
              <a:ext uri="{FF2B5EF4-FFF2-40B4-BE49-F238E27FC236}">
                <a16:creationId xmlns:a16="http://schemas.microsoft.com/office/drawing/2014/main" id="{DE585E14-E7A2-4A2B-9FD2-EAF1C5ABA6DD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25696" b="11213"/>
          <a:stretch/>
        </p:blipFill>
        <p:spPr>
          <a:xfrm>
            <a:off x="2253805" y="672600"/>
            <a:ext cx="1820568" cy="1079576"/>
          </a:xfrm>
          <a:prstGeom prst="rect">
            <a:avLst/>
          </a:prstGeom>
        </p:spPr>
      </p:pic>
      <p:pic>
        <p:nvPicPr>
          <p:cNvPr id="55" name="Picture 79">
            <a:extLst>
              <a:ext uri="{FF2B5EF4-FFF2-40B4-BE49-F238E27FC236}">
                <a16:creationId xmlns:a16="http://schemas.microsoft.com/office/drawing/2014/main" id="{BA5C7283-8EB6-4FC2-9426-F43426600D8E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444" b="9085"/>
          <a:stretch/>
        </p:blipFill>
        <p:spPr>
          <a:xfrm>
            <a:off x="2401966" y="2128312"/>
            <a:ext cx="1700224" cy="825637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683E8A1E-ED58-B9FD-D85E-DCB6B182377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357341" y="2176709"/>
            <a:ext cx="1581669" cy="822960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050486E2-E262-3556-61AC-2F880063BF8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30314" y="1002544"/>
            <a:ext cx="1588824" cy="822960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AD3DA5FF-5261-62E1-4665-0E2A9DEBC901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195034" y="1047912"/>
            <a:ext cx="1600893" cy="822960"/>
          </a:xfrm>
          <a:prstGeom prst="rect">
            <a:avLst/>
          </a:prstGeom>
        </p:spPr>
      </p:pic>
      <p:pic>
        <p:nvPicPr>
          <p:cNvPr id="28" name="Image">
            <a:extLst>
              <a:ext uri="{FF2B5EF4-FFF2-40B4-BE49-F238E27FC236}">
                <a16:creationId xmlns:a16="http://schemas.microsoft.com/office/drawing/2014/main" id="{6C760DE6-382D-76D1-B398-2F11A31C1141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243237" y="1047912"/>
            <a:ext cx="1551384" cy="822960"/>
          </a:xfrm>
          <a:prstGeom prst="rect">
            <a:avLst/>
          </a:prstGeom>
        </p:spPr>
      </p:pic>
      <p:pic>
        <p:nvPicPr>
          <p:cNvPr id="34" name="Image">
            <a:extLst>
              <a:ext uri="{FF2B5EF4-FFF2-40B4-BE49-F238E27FC236}">
                <a16:creationId xmlns:a16="http://schemas.microsoft.com/office/drawing/2014/main" id="{E4A60A24-5E00-4A80-9DA4-77153B3D9DFC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371340" y="983038"/>
            <a:ext cx="1553670" cy="822960"/>
          </a:xfrm>
          <a:prstGeom prst="rect">
            <a:avLst/>
          </a:prstGeom>
        </p:spPr>
      </p:pic>
      <p:sp>
        <p:nvSpPr>
          <p:cNvPr id="26" name="Shape 392">
            <a:extLst>
              <a:ext uri="{FF2B5EF4-FFF2-40B4-BE49-F238E27FC236}">
                <a16:creationId xmlns:a16="http://schemas.microsoft.com/office/drawing/2014/main" id="{84C56C69-5310-4738-873C-0159ACD2D132}"/>
              </a:ext>
            </a:extLst>
          </p:cNvPr>
          <p:cNvSpPr txBox="1"/>
          <p:nvPr/>
        </p:nvSpPr>
        <p:spPr>
          <a:xfrm>
            <a:off x="176337" y="167829"/>
            <a:ext cx="7974218" cy="372000"/>
          </a:xfrm>
          <a:prstGeom prst="rect">
            <a:avLst/>
          </a:prstGeom>
          <a:noFill/>
          <a:ln>
            <a:noFill/>
          </a:ln>
        </p:spPr>
        <p:txBody>
          <a:bodyPr lIns="0" tIns="0" rIns="0" bIns="17150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25000"/>
              <a:buFontTx/>
              <a:buNone/>
              <a:tabLst/>
              <a:defRPr/>
            </a:pPr>
            <a:r>
              <a:rPr kumimoji="0" lang="en-GB" sz="28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Roboto Condensed"/>
                <a:cs typeface="Roboto Condensed"/>
                <a:sym typeface="Roboto Condensed"/>
              </a:rPr>
              <a:t>FURTHER STABILITY </a:t>
            </a:r>
            <a:r>
              <a:rPr kumimoji="0" lang="en-GB" sz="2800" b="0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Roboto Condensed"/>
                <a:cs typeface="Roboto Condensed"/>
                <a:sym typeface="Roboto Condensed"/>
              </a:rPr>
              <a:t>| RUNNING MEN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C5985443-4A8E-42BC-A0B7-21FC528087D7}"/>
              </a:ext>
            </a:extLst>
          </p:cNvPr>
          <p:cNvSpPr txBox="1"/>
          <p:nvPr/>
        </p:nvSpPr>
        <p:spPr>
          <a:xfrm>
            <a:off x="158685" y="762876"/>
            <a:ext cx="2002765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GEL-KAYANO </a:t>
            </a:r>
            <a:r>
              <a:rPr lang="en-GB" sz="1600" b="1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32</a:t>
            </a:r>
            <a:endParaRPr kumimoji="0" lang="en-GB" sz="900" i="0" u="none" strike="noStrike" kern="120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CUD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€</a:t>
            </a: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205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93552"/>
                </a:solidFill>
                <a:latin typeface="ASICS Font 3.0" panose="00000500000000000000" pitchFamily="50" charset="0"/>
                <a:cs typeface="Helvetica"/>
              </a:rPr>
              <a:t>DEC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93552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GOLD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1011C052	             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 panose="020B0604020202020204" pitchFamily="34" charset="0"/>
            </a:endParaRPr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622D527D-8D5D-4C68-84D6-41EDB6CD253D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/>
        <p:txBody>
          <a:bodyPr/>
          <a:lstStyle/>
          <a:p>
            <a:r>
              <a:rPr lang="en-US"/>
              <a:t>402</a:t>
            </a:r>
            <a:endParaRPr lang="en-NL"/>
          </a:p>
        </p:txBody>
      </p: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E578C4FD-EB88-41ED-A333-32C76A8B2D1E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/>
        <p:txBody>
          <a:bodyPr/>
          <a:lstStyle/>
          <a:p>
            <a:r>
              <a:rPr lang="en-US"/>
              <a:t>002</a:t>
            </a:r>
            <a:endParaRPr lang="en-NL"/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0ECE86A1-69E5-4AEC-A131-2EEF9DCB0AAF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/>
        <p:txBody>
          <a:bodyPr/>
          <a:lstStyle/>
          <a:p>
            <a:r>
              <a:rPr lang="en-US"/>
              <a:t>001</a:t>
            </a:r>
            <a:endParaRPr lang="en-NL"/>
          </a:p>
        </p:txBody>
      </p:sp>
      <p:sp>
        <p:nvSpPr>
          <p:cNvPr id="10" name="Text Placeholder 23">
            <a:extLst>
              <a:ext uri="{FF2B5EF4-FFF2-40B4-BE49-F238E27FC236}">
                <a16:creationId xmlns:a16="http://schemas.microsoft.com/office/drawing/2014/main" id="{41F050E2-A369-DD0D-2EFF-254DD8E8E7D8}"/>
              </a:ext>
            </a:extLst>
          </p:cNvPr>
          <p:cNvSpPr txBox="1">
            <a:spLocks/>
          </p:cNvSpPr>
          <p:nvPr/>
        </p:nvSpPr>
        <p:spPr>
          <a:xfrm>
            <a:off x="5648323" y="1908220"/>
            <a:ext cx="444500" cy="144819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004</a:t>
            </a:r>
          </a:p>
        </p:txBody>
      </p:sp>
      <p:sp>
        <p:nvSpPr>
          <p:cNvPr id="83" name="Text Placeholder 6">
            <a:extLst>
              <a:ext uri="{FF2B5EF4-FFF2-40B4-BE49-F238E27FC236}">
                <a16:creationId xmlns:a16="http://schemas.microsoft.com/office/drawing/2014/main" id="{3F6ED51E-0977-C846-40F8-C74D6E325AE0}"/>
              </a:ext>
            </a:extLst>
          </p:cNvPr>
          <p:cNvSpPr txBox="1">
            <a:spLocks/>
          </p:cNvSpPr>
          <p:nvPr/>
        </p:nvSpPr>
        <p:spPr>
          <a:xfrm>
            <a:off x="7669146" y="773706"/>
            <a:ext cx="444500" cy="226963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403</a:t>
            </a:r>
          </a:p>
        </p:txBody>
      </p:sp>
      <p:sp>
        <p:nvSpPr>
          <p:cNvPr id="6" name="Google Shape;481;p19">
            <a:extLst>
              <a:ext uri="{FF2B5EF4-FFF2-40B4-BE49-F238E27FC236}">
                <a16:creationId xmlns:a16="http://schemas.microsoft.com/office/drawing/2014/main" id="{2D804DD9-D9B8-F532-A054-7B134BEE4322}"/>
              </a:ext>
            </a:extLst>
          </p:cNvPr>
          <p:cNvSpPr txBox="1"/>
          <p:nvPr/>
        </p:nvSpPr>
        <p:spPr>
          <a:xfrm>
            <a:off x="2161450" y="815578"/>
            <a:ext cx="1530243" cy="3349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3810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dirty="0">
                <a:solidFill>
                  <a:srgbClr val="002060"/>
                </a:solidFill>
                <a:latin typeface="ASICS Font 3.0" panose="00000500000000000000" pitchFamily="50" charset="0"/>
                <a:cs typeface="Calibri"/>
              </a:rPr>
              <a:t>CARRY OVER</a:t>
            </a:r>
          </a:p>
        </p:txBody>
      </p:sp>
      <p:sp>
        <p:nvSpPr>
          <p:cNvPr id="92" name="Text Placeholder 23">
            <a:extLst>
              <a:ext uri="{FF2B5EF4-FFF2-40B4-BE49-F238E27FC236}">
                <a16:creationId xmlns:a16="http://schemas.microsoft.com/office/drawing/2014/main" id="{598C654C-F67D-8F5A-4A77-9B6EA565ACF1}"/>
              </a:ext>
            </a:extLst>
          </p:cNvPr>
          <p:cNvSpPr txBox="1">
            <a:spLocks/>
          </p:cNvSpPr>
          <p:nvPr/>
        </p:nvSpPr>
        <p:spPr>
          <a:xfrm>
            <a:off x="9563684" y="855048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405</a:t>
            </a:r>
          </a:p>
        </p:txBody>
      </p:sp>
      <p:sp>
        <p:nvSpPr>
          <p:cNvPr id="32" name="Text Placeholder 6">
            <a:extLst>
              <a:ext uri="{FF2B5EF4-FFF2-40B4-BE49-F238E27FC236}">
                <a16:creationId xmlns:a16="http://schemas.microsoft.com/office/drawing/2014/main" id="{A387AB2A-A3CC-5707-B215-EEA64623DF21}"/>
              </a:ext>
            </a:extLst>
          </p:cNvPr>
          <p:cNvSpPr txBox="1">
            <a:spLocks/>
          </p:cNvSpPr>
          <p:nvPr/>
        </p:nvSpPr>
        <p:spPr>
          <a:xfrm>
            <a:off x="7665172" y="1901349"/>
            <a:ext cx="444500" cy="226963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404</a:t>
            </a:r>
          </a:p>
        </p:txBody>
      </p:sp>
      <p:sp>
        <p:nvSpPr>
          <p:cNvPr id="33" name="Text Placeholder 6">
            <a:extLst>
              <a:ext uri="{FF2B5EF4-FFF2-40B4-BE49-F238E27FC236}">
                <a16:creationId xmlns:a16="http://schemas.microsoft.com/office/drawing/2014/main" id="{3FC76756-93E3-5034-5BD0-FC5AF5929B26}"/>
              </a:ext>
            </a:extLst>
          </p:cNvPr>
          <p:cNvSpPr txBox="1">
            <a:spLocks/>
          </p:cNvSpPr>
          <p:nvPr/>
        </p:nvSpPr>
        <p:spPr>
          <a:xfrm>
            <a:off x="11514735" y="873805"/>
            <a:ext cx="444500" cy="226963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022</a:t>
            </a:r>
          </a:p>
        </p:txBody>
      </p:sp>
      <p:sp>
        <p:nvSpPr>
          <p:cNvPr id="5" name="Google Shape;481;p19">
            <a:extLst>
              <a:ext uri="{FF2B5EF4-FFF2-40B4-BE49-F238E27FC236}">
                <a16:creationId xmlns:a16="http://schemas.microsoft.com/office/drawing/2014/main" id="{65EBAE86-9323-CD15-27B9-0129FFA86CDE}"/>
              </a:ext>
            </a:extLst>
          </p:cNvPr>
          <p:cNvSpPr txBox="1"/>
          <p:nvPr/>
        </p:nvSpPr>
        <p:spPr>
          <a:xfrm>
            <a:off x="2217529" y="1996608"/>
            <a:ext cx="1530243" cy="3349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3810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>
                <a:solidFill>
                  <a:srgbClr val="002060"/>
                </a:solidFill>
                <a:latin typeface="ASICS Font 3.0" panose="00000500000000000000" pitchFamily="50" charset="0"/>
                <a:cs typeface="Calibri"/>
              </a:rPr>
              <a:t>CARRY OVER</a:t>
            </a:r>
          </a:p>
        </p:txBody>
      </p:sp>
      <p:sp>
        <p:nvSpPr>
          <p:cNvPr id="4" name="Text Placeholder 23">
            <a:extLst>
              <a:ext uri="{FF2B5EF4-FFF2-40B4-BE49-F238E27FC236}">
                <a16:creationId xmlns:a16="http://schemas.microsoft.com/office/drawing/2014/main" id="{861AB006-3309-4169-F22C-CDAA5DC04B50}"/>
              </a:ext>
            </a:extLst>
          </p:cNvPr>
          <p:cNvSpPr txBox="1">
            <a:spLocks/>
          </p:cNvSpPr>
          <p:nvPr/>
        </p:nvSpPr>
        <p:spPr>
          <a:xfrm>
            <a:off x="3708498" y="3028429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400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8695E94-961E-0085-656E-6F87B45B2DB3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289431" y="2132274"/>
            <a:ext cx="1576800" cy="815501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F8CA38FF-15E4-37E3-6611-3E03E1D39D41}"/>
              </a:ext>
            </a:extLst>
          </p:cNvPr>
          <p:cNvSpPr txBox="1"/>
          <p:nvPr/>
        </p:nvSpPr>
        <p:spPr>
          <a:xfrm>
            <a:off x="157285" y="4222055"/>
            <a:ext cx="2004165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GT-2000 </a:t>
            </a:r>
            <a:r>
              <a:rPr lang="en-GB" sz="1600" b="1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14</a:t>
            </a:r>
            <a:endParaRPr kumimoji="0" lang="en-GB" sz="16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CUD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€165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93552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/>
              </a:rPr>
              <a:t>DEC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93552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GOLD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1011C056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chemeClr val="accent2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 panose="020B0604020202020204" pitchFamily="34" charset="0"/>
            </a:endParaRPr>
          </a:p>
        </p:txBody>
      </p:sp>
      <p:sp>
        <p:nvSpPr>
          <p:cNvPr id="2" name="Text Placeholder 38">
            <a:extLst>
              <a:ext uri="{FF2B5EF4-FFF2-40B4-BE49-F238E27FC236}">
                <a16:creationId xmlns:a16="http://schemas.microsoft.com/office/drawing/2014/main" id="{25DB31E8-CC5D-BE29-A162-667729F5F3ED}"/>
              </a:ext>
            </a:extLst>
          </p:cNvPr>
          <p:cNvSpPr txBox="1">
            <a:spLocks/>
          </p:cNvSpPr>
          <p:nvPr/>
        </p:nvSpPr>
        <p:spPr>
          <a:xfrm>
            <a:off x="3663195" y="5337758"/>
            <a:ext cx="444500" cy="231306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7D2E2D9-1311-A495-5A65-0A20F9D52170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41924" y="4468313"/>
            <a:ext cx="1576926" cy="822960"/>
          </a:xfrm>
          <a:prstGeom prst="rect">
            <a:avLst/>
          </a:prstGeom>
        </p:spPr>
      </p:pic>
      <p:sp>
        <p:nvSpPr>
          <p:cNvPr id="47" name="Text Placeholder 19">
            <a:extLst>
              <a:ext uri="{FF2B5EF4-FFF2-40B4-BE49-F238E27FC236}">
                <a16:creationId xmlns:a16="http://schemas.microsoft.com/office/drawing/2014/main" id="{987E73A9-C1DA-1A65-B86A-8324D0BF3B7D}"/>
              </a:ext>
            </a:extLst>
          </p:cNvPr>
          <p:cNvSpPr txBox="1">
            <a:spLocks/>
          </p:cNvSpPr>
          <p:nvPr/>
        </p:nvSpPr>
        <p:spPr>
          <a:xfrm>
            <a:off x="3655748" y="4202728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004</a:t>
            </a:r>
          </a:p>
        </p:txBody>
      </p:sp>
      <p:sp>
        <p:nvSpPr>
          <p:cNvPr id="22" name="Text Placeholder 19">
            <a:extLst>
              <a:ext uri="{FF2B5EF4-FFF2-40B4-BE49-F238E27FC236}">
                <a16:creationId xmlns:a16="http://schemas.microsoft.com/office/drawing/2014/main" id="{86A3ADDC-41AD-80B0-54C2-617E5E92B1BA}"/>
              </a:ext>
            </a:extLst>
          </p:cNvPr>
          <p:cNvSpPr txBox="1">
            <a:spLocks/>
          </p:cNvSpPr>
          <p:nvPr/>
        </p:nvSpPr>
        <p:spPr>
          <a:xfrm>
            <a:off x="5465651" y="4287110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405</a:t>
            </a:r>
          </a:p>
        </p:txBody>
      </p:sp>
      <p:pic>
        <p:nvPicPr>
          <p:cNvPr id="12" name="Image">
            <a:extLst>
              <a:ext uri="{FF2B5EF4-FFF2-40B4-BE49-F238E27FC236}">
                <a16:creationId xmlns:a16="http://schemas.microsoft.com/office/drawing/2014/main" id="{E35A1127-75E3-732C-8A17-C468C0BC965D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269147" y="4468313"/>
            <a:ext cx="1572219" cy="822960"/>
          </a:xfrm>
          <a:prstGeom prst="rect">
            <a:avLst/>
          </a:prstGeom>
        </p:spPr>
      </p:pic>
      <p:pic>
        <p:nvPicPr>
          <p:cNvPr id="13" name="Image">
            <a:extLst>
              <a:ext uri="{FF2B5EF4-FFF2-40B4-BE49-F238E27FC236}">
                <a16:creationId xmlns:a16="http://schemas.microsoft.com/office/drawing/2014/main" id="{0773BA9B-2541-3AB1-5956-EE24E2E7BCA1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233125" y="4508676"/>
            <a:ext cx="1584045" cy="822960"/>
          </a:xfrm>
          <a:prstGeom prst="rect">
            <a:avLst/>
          </a:prstGeom>
        </p:spPr>
      </p:pic>
      <p:sp>
        <p:nvSpPr>
          <p:cNvPr id="14" name="Text Placeholder 19">
            <a:extLst>
              <a:ext uri="{FF2B5EF4-FFF2-40B4-BE49-F238E27FC236}">
                <a16:creationId xmlns:a16="http://schemas.microsoft.com/office/drawing/2014/main" id="{FCD84F63-7E0C-09D7-F725-A077A2169EF6}"/>
              </a:ext>
            </a:extLst>
          </p:cNvPr>
          <p:cNvSpPr txBox="1">
            <a:spLocks/>
          </p:cNvSpPr>
          <p:nvPr/>
        </p:nvSpPr>
        <p:spPr>
          <a:xfrm>
            <a:off x="7569159" y="4333772"/>
            <a:ext cx="444500" cy="228251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406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7DE91AF-94E8-4A3D-9A95-061B918E970F}"/>
              </a:ext>
            </a:extLst>
          </p:cNvPr>
          <p:cNvSpPr txBox="1"/>
          <p:nvPr/>
        </p:nvSpPr>
        <p:spPr>
          <a:xfrm>
            <a:off x="157285" y="5356297"/>
            <a:ext cx="1944000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GT-1000 14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CUD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€135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DEC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SILVER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1011C077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 panose="020B0604020202020204" pitchFamily="34" charset="0"/>
            </a:endParaRPr>
          </a:p>
        </p:txBody>
      </p:sp>
      <p:sp>
        <p:nvSpPr>
          <p:cNvPr id="38" name="Text Placeholder 16">
            <a:extLst>
              <a:ext uri="{FF2B5EF4-FFF2-40B4-BE49-F238E27FC236}">
                <a16:creationId xmlns:a16="http://schemas.microsoft.com/office/drawing/2014/main" id="{3F5CAD6F-55B1-44AC-87B4-9405842C8C05}"/>
              </a:ext>
            </a:extLst>
          </p:cNvPr>
          <p:cNvSpPr txBox="1">
            <a:spLocks/>
          </p:cNvSpPr>
          <p:nvPr/>
        </p:nvSpPr>
        <p:spPr>
          <a:xfrm>
            <a:off x="3690862" y="5347802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300</a:t>
            </a:r>
          </a:p>
        </p:txBody>
      </p:sp>
      <p:sp>
        <p:nvSpPr>
          <p:cNvPr id="39" name="Text Placeholder 11">
            <a:extLst>
              <a:ext uri="{FF2B5EF4-FFF2-40B4-BE49-F238E27FC236}">
                <a16:creationId xmlns:a16="http://schemas.microsoft.com/office/drawing/2014/main" id="{BF5C3116-F602-4928-BC43-82335A0AB189}"/>
              </a:ext>
            </a:extLst>
          </p:cNvPr>
          <p:cNvSpPr txBox="1">
            <a:spLocks/>
          </p:cNvSpPr>
          <p:nvPr/>
        </p:nvSpPr>
        <p:spPr>
          <a:xfrm>
            <a:off x="7628981" y="5432706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004</a:t>
            </a:r>
          </a:p>
        </p:txBody>
      </p:sp>
      <p:sp>
        <p:nvSpPr>
          <p:cNvPr id="40" name="Text Placeholder 11">
            <a:extLst>
              <a:ext uri="{FF2B5EF4-FFF2-40B4-BE49-F238E27FC236}">
                <a16:creationId xmlns:a16="http://schemas.microsoft.com/office/drawing/2014/main" id="{A05F7D76-A272-0A2D-808F-4DBC742AA6C0}"/>
              </a:ext>
            </a:extLst>
          </p:cNvPr>
          <p:cNvSpPr txBox="1">
            <a:spLocks/>
          </p:cNvSpPr>
          <p:nvPr/>
        </p:nvSpPr>
        <p:spPr>
          <a:xfrm>
            <a:off x="5598976" y="5410027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401</a:t>
            </a:r>
          </a:p>
        </p:txBody>
      </p:sp>
      <p:pic>
        <p:nvPicPr>
          <p:cNvPr id="41" name="Picture 14">
            <a:extLst>
              <a:ext uri="{FF2B5EF4-FFF2-40B4-BE49-F238E27FC236}">
                <a16:creationId xmlns:a16="http://schemas.microsoft.com/office/drawing/2014/main" id="{FCE107A8-E718-4250-8FFD-D0FA268FBEEE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419360" y="5603606"/>
            <a:ext cx="1588824" cy="822960"/>
          </a:xfrm>
          <a:prstGeom prst="rect">
            <a:avLst/>
          </a:prstGeom>
        </p:spPr>
      </p:pic>
      <p:pic>
        <p:nvPicPr>
          <p:cNvPr id="42" name="Picture 17">
            <a:extLst>
              <a:ext uri="{FF2B5EF4-FFF2-40B4-BE49-F238E27FC236}">
                <a16:creationId xmlns:a16="http://schemas.microsoft.com/office/drawing/2014/main" id="{65B6AE25-556A-77B0-4588-D3D2A3B2A890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214043" y="5603606"/>
            <a:ext cx="1653669" cy="822960"/>
          </a:xfrm>
          <a:prstGeom prst="rect">
            <a:avLst/>
          </a:prstGeom>
        </p:spPr>
      </p:pic>
      <p:sp>
        <p:nvSpPr>
          <p:cNvPr id="43" name="Text Placeholder 16">
            <a:extLst>
              <a:ext uri="{FF2B5EF4-FFF2-40B4-BE49-F238E27FC236}">
                <a16:creationId xmlns:a16="http://schemas.microsoft.com/office/drawing/2014/main" id="{244F8289-EE81-0760-D54A-9D03A70040B1}"/>
              </a:ext>
            </a:extLst>
          </p:cNvPr>
          <p:cNvSpPr txBox="1">
            <a:spLocks/>
          </p:cNvSpPr>
          <p:nvPr/>
        </p:nvSpPr>
        <p:spPr>
          <a:xfrm>
            <a:off x="9658986" y="5410027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021</a:t>
            </a:r>
          </a:p>
        </p:txBody>
      </p:sp>
      <p:pic>
        <p:nvPicPr>
          <p:cNvPr id="44" name="Picture 23">
            <a:extLst>
              <a:ext uri="{FF2B5EF4-FFF2-40B4-BE49-F238E27FC236}">
                <a16:creationId xmlns:a16="http://schemas.microsoft.com/office/drawing/2014/main" id="{91CB5C46-8762-4CE3-0A2A-7A71FFCE3A8C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277847" y="5603606"/>
            <a:ext cx="1645920" cy="822960"/>
          </a:xfrm>
          <a:prstGeom prst="rect">
            <a:avLst/>
          </a:prstGeom>
        </p:spPr>
      </p:pic>
      <p:pic>
        <p:nvPicPr>
          <p:cNvPr id="15" name="Εικόνα 14">
            <a:extLst>
              <a:ext uri="{FF2B5EF4-FFF2-40B4-BE49-F238E27FC236}">
                <a16:creationId xmlns:a16="http://schemas.microsoft.com/office/drawing/2014/main" id="{9FA1AABD-7468-20BF-1D1F-123026BB474E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2341924" y="5534577"/>
            <a:ext cx="1588824" cy="877488"/>
          </a:xfrm>
          <a:prstGeom prst="rect">
            <a:avLst/>
          </a:prstGeom>
        </p:spPr>
      </p:pic>
      <p:pic>
        <p:nvPicPr>
          <p:cNvPr id="1026" name="x__x0000_i1027">
            <a:extLst>
              <a:ext uri="{FF2B5EF4-FFF2-40B4-BE49-F238E27FC236}">
                <a16:creationId xmlns:a16="http://schemas.microsoft.com/office/drawing/2014/main" id="{96044CAA-5138-0B1D-100C-F0D012E63C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234568" y="3136830"/>
            <a:ext cx="1588824" cy="10477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A45A3A87-6DB6-A118-E8EB-259A6F7760AC}"/>
              </a:ext>
            </a:extLst>
          </p:cNvPr>
          <p:cNvSpPr txBox="1"/>
          <p:nvPr/>
        </p:nvSpPr>
        <p:spPr>
          <a:xfrm>
            <a:off x="157285" y="3006830"/>
            <a:ext cx="2002765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GEL-KAYANO </a:t>
            </a:r>
            <a:r>
              <a:rPr lang="en-GB" sz="1600" b="1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32</a:t>
            </a:r>
            <a:endParaRPr kumimoji="0" lang="en-GB" sz="900" i="0" u="none" strike="noStrike" kern="120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CUD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€</a:t>
            </a: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205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93552"/>
                </a:solidFill>
                <a:latin typeface="ASICS Font 3.0" panose="00000500000000000000" pitchFamily="50" charset="0"/>
                <a:cs typeface="Helvetica"/>
              </a:rPr>
              <a:t>DEC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93552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GOLD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1011C301	             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96444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8" name="think-cell data - do not delete" hidden="1">
            <a:extLst>
              <a:ext uri="{FF2B5EF4-FFF2-40B4-BE49-F238E27FC236}">
                <a16:creationId xmlns:a16="http://schemas.microsoft.com/office/drawing/2014/main" id="{4F154A66-4EFB-6149-9492-C2D4D62744FC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3391437331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360" imgH="360" progId="TCLayout.ActiveDocument.1">
                  <p:embed/>
                </p:oleObj>
              </mc:Choice>
              <mc:Fallback>
                <p:oleObj name="think-cell Slide" r:id="rId3" imgW="360" imgH="360" progId="TCLayout.ActiveDocument.1">
                  <p:embed/>
                  <p:pic>
                    <p:nvPicPr>
                      <p:cNvPr id="28" name="think-cell data - do not delete" hidden="1">
                        <a:extLst>
                          <a:ext uri="{FF2B5EF4-FFF2-40B4-BE49-F238E27FC236}">
                            <a16:creationId xmlns:a16="http://schemas.microsoft.com/office/drawing/2014/main" id="{4F154A66-4EFB-6149-9492-C2D4D62744FC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31" name="Picture 30">
            <a:extLst>
              <a:ext uri="{FF2B5EF4-FFF2-40B4-BE49-F238E27FC236}">
                <a16:creationId xmlns:a16="http://schemas.microsoft.com/office/drawing/2014/main" id="{B22503E1-8160-1F83-D0F7-DB34B45A085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314158" y="2119600"/>
            <a:ext cx="1494171" cy="822960"/>
          </a:xfrm>
          <a:prstGeom prst="rect">
            <a:avLst/>
          </a:prstGeom>
        </p:spPr>
      </p:pic>
      <p:pic>
        <p:nvPicPr>
          <p:cNvPr id="63" name="Picture 62">
            <a:extLst>
              <a:ext uri="{FF2B5EF4-FFF2-40B4-BE49-F238E27FC236}">
                <a16:creationId xmlns:a16="http://schemas.microsoft.com/office/drawing/2014/main" id="{D94F261C-795C-0D42-23D3-C4132B77681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279718" y="2119600"/>
            <a:ext cx="1549098" cy="822960"/>
          </a:xfrm>
          <a:prstGeom prst="rect">
            <a:avLst/>
          </a:prstGeom>
        </p:spPr>
      </p:pic>
      <p:sp>
        <p:nvSpPr>
          <p:cNvPr id="26" name="Shape 392">
            <a:extLst>
              <a:ext uri="{FF2B5EF4-FFF2-40B4-BE49-F238E27FC236}">
                <a16:creationId xmlns:a16="http://schemas.microsoft.com/office/drawing/2014/main" id="{84C56C69-5310-4738-873C-0159ACD2D132}"/>
              </a:ext>
            </a:extLst>
          </p:cNvPr>
          <p:cNvSpPr txBox="1"/>
          <p:nvPr/>
        </p:nvSpPr>
        <p:spPr>
          <a:xfrm>
            <a:off x="176337" y="167829"/>
            <a:ext cx="7974218" cy="372000"/>
          </a:xfrm>
          <a:prstGeom prst="rect">
            <a:avLst/>
          </a:prstGeom>
          <a:noFill/>
          <a:ln>
            <a:noFill/>
          </a:ln>
        </p:spPr>
        <p:txBody>
          <a:bodyPr lIns="0" tIns="0" rIns="0" bIns="17150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25000"/>
              <a:buFontTx/>
              <a:buNone/>
              <a:tabLst/>
              <a:defRPr/>
            </a:pPr>
            <a:r>
              <a:rPr kumimoji="0" lang="en-GB" sz="28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Roboto Condensed"/>
                <a:cs typeface="Roboto Condensed"/>
                <a:sym typeface="Roboto Condensed"/>
              </a:rPr>
              <a:t>FURTHER NEUTRAL </a:t>
            </a:r>
            <a:r>
              <a:rPr kumimoji="0" lang="en-GB" sz="2800" b="0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Roboto Condensed"/>
                <a:cs typeface="Roboto Condensed"/>
                <a:sym typeface="Roboto Condensed"/>
              </a:rPr>
              <a:t>| RUNNING MEN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E0C88D5-E140-4407-B710-F68DA7B2A8D7}"/>
              </a:ext>
            </a:extLst>
          </p:cNvPr>
          <p:cNvSpPr txBox="1"/>
          <p:nvPr/>
        </p:nvSpPr>
        <p:spPr>
          <a:xfrm>
            <a:off x="176337" y="718860"/>
            <a:ext cx="1980000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cs typeface="Helvetica"/>
              </a:rPr>
              <a:t>GEL-NIMBUS 28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NEW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cs typeface="Helvetica"/>
              </a:rPr>
              <a:t>€</a:t>
            </a: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205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cs typeface="Helvetica"/>
            </a:endParaRPr>
          </a:p>
          <a:p>
            <a:pPr>
              <a:defRPr/>
            </a:pPr>
            <a:r>
              <a:rPr lang="es-ES" sz="1000" dirty="0">
                <a:solidFill>
                  <a:srgbClr val="002060"/>
                </a:solidFill>
                <a:latin typeface="ASICS Font 3.0"/>
                <a:cs typeface="Helvetica"/>
              </a:rPr>
              <a:t>DEC 4</a:t>
            </a:r>
            <a:endParaRPr lang="en-GB" sz="1000" dirty="0">
              <a:solidFill>
                <a:srgbClr val="002060"/>
              </a:solidFill>
              <a:latin typeface="ASICS Font 3.0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GOLD</a:t>
            </a:r>
          </a:p>
          <a:p>
            <a:pPr>
              <a:defRPr/>
            </a:pP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1011C127          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cs typeface="Helvetica" panose="020B0604020202020204" pitchFamily="34" charset="0"/>
            </a:endParaRPr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3B6A2F9A-117B-4BB7-B108-EF68201A721E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5672325" y="779759"/>
            <a:ext cx="444500" cy="231306"/>
          </a:xfrm>
        </p:spPr>
        <p:txBody>
          <a:bodyPr/>
          <a:lstStyle/>
          <a:p>
            <a:r>
              <a:rPr lang="en-US"/>
              <a:t>400</a:t>
            </a:r>
            <a:endParaRPr lang="en-NL"/>
          </a:p>
        </p:txBody>
      </p: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DEF051E9-1CA2-4D91-8856-B5D7CAFFB3AB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674256" y="753470"/>
            <a:ext cx="444500" cy="231306"/>
          </a:xfrm>
        </p:spPr>
        <p:txBody>
          <a:bodyPr/>
          <a:lstStyle/>
          <a:p>
            <a:r>
              <a:rPr lang="en-US"/>
              <a:t>002</a:t>
            </a:r>
            <a:endParaRPr lang="en-NL"/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B637225D-20AB-4266-A46A-42C80815B9AB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3674256" y="1898178"/>
            <a:ext cx="444500" cy="231306"/>
          </a:xfrm>
        </p:spPr>
        <p:txBody>
          <a:bodyPr/>
          <a:lstStyle/>
          <a:p>
            <a:r>
              <a:rPr lang="en-US"/>
              <a:t>001</a:t>
            </a:r>
            <a:endParaRPr lang="en-NL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8111F92B-23EB-AFB5-EB1D-1ACC802EA71E}"/>
              </a:ext>
            </a:extLst>
          </p:cNvPr>
          <p:cNvSpPr txBox="1">
            <a:spLocks/>
          </p:cNvSpPr>
          <p:nvPr/>
        </p:nvSpPr>
        <p:spPr>
          <a:xfrm>
            <a:off x="5691883" y="1953230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300</a:t>
            </a:r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3C20D6D7-1AFD-0D59-81D6-C00A579EE140}"/>
              </a:ext>
            </a:extLst>
          </p:cNvPr>
          <p:cNvSpPr txBox="1">
            <a:spLocks/>
          </p:cNvSpPr>
          <p:nvPr/>
        </p:nvSpPr>
        <p:spPr>
          <a:xfrm>
            <a:off x="7621121" y="811113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101</a:t>
            </a: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2B8C2702-0F46-5917-B6F6-03DDE2E0766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290033" y="974572"/>
            <a:ext cx="1515663" cy="822960"/>
          </a:xfrm>
          <a:prstGeom prst="rect">
            <a:avLst/>
          </a:prstGeom>
        </p:spPr>
      </p:pic>
      <p:pic>
        <p:nvPicPr>
          <p:cNvPr id="59" name="Picture 58">
            <a:extLst>
              <a:ext uri="{FF2B5EF4-FFF2-40B4-BE49-F238E27FC236}">
                <a16:creationId xmlns:a16="http://schemas.microsoft.com/office/drawing/2014/main" id="{3CFBFE49-B85C-F5A3-85BD-75D8C539FF4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18336" y="974572"/>
            <a:ext cx="1504845" cy="822960"/>
          </a:xfrm>
          <a:prstGeom prst="rect">
            <a:avLst/>
          </a:prstGeom>
        </p:spPr>
      </p:pic>
      <p:sp>
        <p:nvSpPr>
          <p:cNvPr id="77" name="Text Placeholder 2">
            <a:extLst>
              <a:ext uri="{FF2B5EF4-FFF2-40B4-BE49-F238E27FC236}">
                <a16:creationId xmlns:a16="http://schemas.microsoft.com/office/drawing/2014/main" id="{1845B08E-49F9-5DF5-129B-C071D6C747CF}"/>
              </a:ext>
            </a:extLst>
          </p:cNvPr>
          <p:cNvSpPr txBox="1">
            <a:spLocks/>
          </p:cNvSpPr>
          <p:nvPr/>
        </p:nvSpPr>
        <p:spPr>
          <a:xfrm>
            <a:off x="9650249" y="772076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s-ES"/>
              <a:t>401</a:t>
            </a:r>
            <a:endParaRPr lang="en-US"/>
          </a:p>
        </p:txBody>
      </p:sp>
      <p:sp>
        <p:nvSpPr>
          <p:cNvPr id="7" name="Star: 5 Points 6">
            <a:extLst>
              <a:ext uri="{FF2B5EF4-FFF2-40B4-BE49-F238E27FC236}">
                <a16:creationId xmlns:a16="http://schemas.microsoft.com/office/drawing/2014/main" id="{E1D2D549-B72B-0C3D-5CA8-57B49BD06368}"/>
              </a:ext>
            </a:extLst>
          </p:cNvPr>
          <p:cNvSpPr/>
          <p:nvPr/>
        </p:nvSpPr>
        <p:spPr>
          <a:xfrm>
            <a:off x="10398220" y="167829"/>
            <a:ext cx="267037" cy="267037"/>
          </a:xfrm>
          <a:prstGeom prst="star5">
            <a:avLst/>
          </a:prstGeom>
          <a:solidFill>
            <a:srgbClr val="FFFF0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9" name="TextBox 3">
            <a:extLst>
              <a:ext uri="{FF2B5EF4-FFF2-40B4-BE49-F238E27FC236}">
                <a16:creationId xmlns:a16="http://schemas.microsoft.com/office/drawing/2014/main" id="{DBB73E2A-FD8D-64B5-98C3-2604D588DCC5}"/>
              </a:ext>
            </a:extLst>
          </p:cNvPr>
          <p:cNvSpPr txBox="1"/>
          <p:nvPr/>
        </p:nvSpPr>
        <p:spPr>
          <a:xfrm>
            <a:off x="10696827" y="182564"/>
            <a:ext cx="1048685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100" b="1">
                <a:latin typeface="ASICS Font 3.0" panose="00000500000000000000" pitchFamily="2" charset="0"/>
              </a:rPr>
              <a:t>Key Style Color</a:t>
            </a:r>
          </a:p>
        </p:txBody>
      </p:sp>
      <p:pic>
        <p:nvPicPr>
          <p:cNvPr id="36" name="Image">
            <a:extLst>
              <a:ext uri="{FF2B5EF4-FFF2-40B4-BE49-F238E27FC236}">
                <a16:creationId xmlns:a16="http://schemas.microsoft.com/office/drawing/2014/main" id="{F19DCFFB-2F3B-DA1A-146D-6851E231CCE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321101" y="974572"/>
            <a:ext cx="1517850" cy="822960"/>
          </a:xfrm>
          <a:prstGeom prst="rect">
            <a:avLst/>
          </a:prstGeom>
        </p:spPr>
      </p:pic>
      <p:sp>
        <p:nvSpPr>
          <p:cNvPr id="38" name="Google Shape;481;p19">
            <a:extLst>
              <a:ext uri="{FF2B5EF4-FFF2-40B4-BE49-F238E27FC236}">
                <a16:creationId xmlns:a16="http://schemas.microsoft.com/office/drawing/2014/main" id="{8AB6446D-CA3B-DE14-C93F-555D4CAD82F3}"/>
              </a:ext>
            </a:extLst>
          </p:cNvPr>
          <p:cNvSpPr txBox="1"/>
          <p:nvPr/>
        </p:nvSpPr>
        <p:spPr>
          <a:xfrm>
            <a:off x="4163446" y="1955759"/>
            <a:ext cx="1200291" cy="3046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3810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>
                <a:solidFill>
                  <a:schemeClr val="accent2"/>
                </a:solidFill>
                <a:latin typeface="ASICS Font 3.0"/>
                <a:cs typeface="Calibri"/>
              </a:rPr>
              <a:t>EKIDEN CL</a:t>
            </a:r>
            <a:endParaRPr lang="en-US" sz="900">
              <a:solidFill>
                <a:schemeClr val="accent2"/>
              </a:solidFill>
              <a:latin typeface="ASICS Font 3.0" panose="00000500000000000000" pitchFamily="50" charset="0"/>
              <a:cs typeface="Calibri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F0922B3-F9BC-9F97-1CBA-045B994F00C2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345127" y="974572"/>
            <a:ext cx="1520046" cy="822960"/>
          </a:xfrm>
          <a:prstGeom prst="rect">
            <a:avLst/>
          </a:prstGeom>
        </p:spPr>
      </p:pic>
      <p:sp>
        <p:nvSpPr>
          <p:cNvPr id="15" name="Star: 5 Points 14">
            <a:extLst>
              <a:ext uri="{FF2B5EF4-FFF2-40B4-BE49-F238E27FC236}">
                <a16:creationId xmlns:a16="http://schemas.microsoft.com/office/drawing/2014/main" id="{E3434CA3-4FE0-85AD-3CC0-CCC6B2FD5DD1}"/>
              </a:ext>
            </a:extLst>
          </p:cNvPr>
          <p:cNvSpPr/>
          <p:nvPr/>
        </p:nvSpPr>
        <p:spPr>
          <a:xfrm>
            <a:off x="4227504" y="814791"/>
            <a:ext cx="267037" cy="267037"/>
          </a:xfrm>
          <a:prstGeom prst="star5">
            <a:avLst/>
          </a:prstGeom>
          <a:solidFill>
            <a:srgbClr val="FFFF0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FE1AEB5-2845-10AF-6ACB-680AF8D6B031}"/>
              </a:ext>
            </a:extLst>
          </p:cNvPr>
          <p:cNvSpPr txBox="1"/>
          <p:nvPr/>
        </p:nvSpPr>
        <p:spPr>
          <a:xfrm>
            <a:off x="108388" y="2981694"/>
            <a:ext cx="1980000" cy="126188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defRPr/>
            </a:pPr>
            <a:r>
              <a:rPr lang="en-US" sz="1600" b="1" dirty="0">
                <a:solidFill>
                  <a:srgbClr val="002060"/>
                </a:solidFill>
                <a:latin typeface="ASICS Font 3.0"/>
                <a:cs typeface="Helvetica"/>
              </a:rPr>
              <a:t>GLIDERIDE MAX 2</a:t>
            </a:r>
            <a:endParaRPr lang="en-US" dirty="0">
              <a:solidFill>
                <a:srgbClr val="000000"/>
              </a:solidFill>
              <a:latin typeface="Calibri" panose="020F0502020204030204"/>
              <a:cs typeface="Calibri" panose="020F0502020204030204"/>
            </a:endParaRPr>
          </a:p>
          <a:p>
            <a:pPr>
              <a:defRPr/>
            </a:pPr>
            <a:r>
              <a:rPr lang="en-US" sz="1000" dirty="0">
                <a:solidFill>
                  <a:srgbClr val="002060"/>
                </a:solidFill>
                <a:latin typeface="ASICS Font 3.0"/>
                <a:cs typeface="Helvetica"/>
              </a:rPr>
              <a:t>NEW</a:t>
            </a:r>
            <a:endParaRPr lang="en-US" dirty="0"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cs typeface="Helvetica"/>
              </a:rPr>
              <a:t>€</a:t>
            </a: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185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DEC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PLATINUM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1011C156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ED7D31"/>
                </a:solidFill>
                <a:latin typeface="ASICS Font 3.0"/>
                <a:cs typeface="Helvetica"/>
              </a:rPr>
              <a:t>REC/RUN SPECIALIST</a:t>
            </a:r>
          </a:p>
        </p:txBody>
      </p:sp>
      <p:sp>
        <p:nvSpPr>
          <p:cNvPr id="18" name="Text Placeholder 16">
            <a:extLst>
              <a:ext uri="{FF2B5EF4-FFF2-40B4-BE49-F238E27FC236}">
                <a16:creationId xmlns:a16="http://schemas.microsoft.com/office/drawing/2014/main" id="{B6A6406A-7D6D-8028-C3F5-010F9CAD91E6}"/>
              </a:ext>
            </a:extLst>
          </p:cNvPr>
          <p:cNvSpPr txBox="1">
            <a:spLocks/>
          </p:cNvSpPr>
          <p:nvPr/>
        </p:nvSpPr>
        <p:spPr>
          <a:xfrm>
            <a:off x="3653166" y="3016081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300</a:t>
            </a:r>
          </a:p>
        </p:txBody>
      </p:sp>
      <p:pic>
        <p:nvPicPr>
          <p:cNvPr id="20" name="Image">
            <a:extLst>
              <a:ext uri="{FF2B5EF4-FFF2-40B4-BE49-F238E27FC236}">
                <a16:creationId xmlns:a16="http://schemas.microsoft.com/office/drawing/2014/main" id="{764ACB81-5405-0387-8ECC-93FA72762A20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287091" y="3297775"/>
            <a:ext cx="1699013" cy="822960"/>
          </a:xfrm>
          <a:prstGeom prst="rect">
            <a:avLst/>
          </a:prstGeom>
        </p:spPr>
      </p:pic>
      <p:pic>
        <p:nvPicPr>
          <p:cNvPr id="2" name="Picture 34">
            <a:extLst>
              <a:ext uri="{FF2B5EF4-FFF2-40B4-BE49-F238E27FC236}">
                <a16:creationId xmlns:a16="http://schemas.microsoft.com/office/drawing/2014/main" id="{C5502ABE-4E8C-BEEC-880C-68403E766949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256729" y="2119600"/>
            <a:ext cx="1509156" cy="82296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D62987A-6EFA-758A-55F7-955A4498F237}"/>
              </a:ext>
            </a:extLst>
          </p:cNvPr>
          <p:cNvSpPr txBox="1">
            <a:spLocks/>
          </p:cNvSpPr>
          <p:nvPr/>
        </p:nvSpPr>
        <p:spPr>
          <a:xfrm>
            <a:off x="7621121" y="1951677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003</a:t>
            </a:r>
          </a:p>
        </p:txBody>
      </p:sp>
      <p:pic>
        <p:nvPicPr>
          <p:cNvPr id="5" name="Image">
            <a:extLst>
              <a:ext uri="{FF2B5EF4-FFF2-40B4-BE49-F238E27FC236}">
                <a16:creationId xmlns:a16="http://schemas.microsoft.com/office/drawing/2014/main" id="{E4CF52D2-1FA7-31E4-4CD3-E131BCA90347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284779" y="4458987"/>
            <a:ext cx="1648494" cy="822960"/>
          </a:xfrm>
          <a:prstGeom prst="rect">
            <a:avLst/>
          </a:prstGeom>
        </p:spPr>
      </p:pic>
      <p:pic>
        <p:nvPicPr>
          <p:cNvPr id="22" name="Image">
            <a:extLst>
              <a:ext uri="{FF2B5EF4-FFF2-40B4-BE49-F238E27FC236}">
                <a16:creationId xmlns:a16="http://schemas.microsoft.com/office/drawing/2014/main" id="{207652AC-822A-0B3B-70F1-FA0C46DF516A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342055" y="5625072"/>
            <a:ext cx="1591218" cy="822960"/>
          </a:xfrm>
          <a:prstGeom prst="rect">
            <a:avLst/>
          </a:prstGeom>
        </p:spPr>
      </p:pic>
      <p:pic>
        <p:nvPicPr>
          <p:cNvPr id="27" name="Image">
            <a:extLst>
              <a:ext uri="{FF2B5EF4-FFF2-40B4-BE49-F238E27FC236}">
                <a16:creationId xmlns:a16="http://schemas.microsoft.com/office/drawing/2014/main" id="{8FF358D4-1666-213F-6FBE-341A41738665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84196" y="5625071"/>
            <a:ext cx="1623096" cy="822960"/>
          </a:xfrm>
          <a:prstGeom prst="rect">
            <a:avLst/>
          </a:prstGeom>
        </p:spPr>
      </p:pic>
      <p:pic>
        <p:nvPicPr>
          <p:cNvPr id="29" name="Image">
            <a:extLst>
              <a:ext uri="{FF2B5EF4-FFF2-40B4-BE49-F238E27FC236}">
                <a16:creationId xmlns:a16="http://schemas.microsoft.com/office/drawing/2014/main" id="{6CD855E5-0E9C-BED2-AC34-9726C688B41F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78056" y="4428763"/>
            <a:ext cx="1630629" cy="822960"/>
          </a:xfrm>
          <a:prstGeom prst="rect">
            <a:avLst/>
          </a:prstGeom>
        </p:spPr>
      </p:pic>
      <p:pic>
        <p:nvPicPr>
          <p:cNvPr id="41" name="Image">
            <a:extLst>
              <a:ext uri="{FF2B5EF4-FFF2-40B4-BE49-F238E27FC236}">
                <a16:creationId xmlns:a16="http://schemas.microsoft.com/office/drawing/2014/main" id="{086A144B-A5AB-CB8B-EBB9-44FCE3086C16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242101" y="4518395"/>
            <a:ext cx="1648494" cy="822960"/>
          </a:xfrm>
          <a:prstGeom prst="rect">
            <a:avLst/>
          </a:prstGeom>
        </p:spPr>
      </p:pic>
      <p:pic>
        <p:nvPicPr>
          <p:cNvPr id="52" name="Image">
            <a:extLst>
              <a:ext uri="{FF2B5EF4-FFF2-40B4-BE49-F238E27FC236}">
                <a16:creationId xmlns:a16="http://schemas.microsoft.com/office/drawing/2014/main" id="{6D96A386-C6EB-B9E1-AEE5-82034842EB13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256729" y="5625071"/>
            <a:ext cx="1630629" cy="822960"/>
          </a:xfrm>
          <a:prstGeom prst="rect">
            <a:avLst/>
          </a:prstGeom>
        </p:spPr>
      </p:pic>
      <p:pic>
        <p:nvPicPr>
          <p:cNvPr id="56" name="Image">
            <a:extLst>
              <a:ext uri="{FF2B5EF4-FFF2-40B4-BE49-F238E27FC236}">
                <a16:creationId xmlns:a16="http://schemas.microsoft.com/office/drawing/2014/main" id="{8B7FE902-F75D-5ADA-07AD-DDB9A6685EA5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63616" y="4458987"/>
            <a:ext cx="1598463" cy="822960"/>
          </a:xfrm>
          <a:prstGeom prst="rect">
            <a:avLst/>
          </a:prstGeom>
        </p:spPr>
      </p:pic>
      <p:sp>
        <p:nvSpPr>
          <p:cNvPr id="8" name="Text Placeholder 138">
            <a:extLst>
              <a:ext uri="{FF2B5EF4-FFF2-40B4-BE49-F238E27FC236}">
                <a16:creationId xmlns:a16="http://schemas.microsoft.com/office/drawing/2014/main" id="{11316023-8984-BC3A-DA71-D6B2BE4FA352}"/>
              </a:ext>
            </a:extLst>
          </p:cNvPr>
          <p:cNvSpPr txBox="1">
            <a:spLocks/>
          </p:cNvSpPr>
          <p:nvPr/>
        </p:nvSpPr>
        <p:spPr>
          <a:xfrm>
            <a:off x="5626574" y="5509419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001</a:t>
            </a:r>
          </a:p>
        </p:txBody>
      </p:sp>
      <p:sp>
        <p:nvSpPr>
          <p:cNvPr id="11" name="Text Placeholder 23">
            <a:extLst>
              <a:ext uri="{FF2B5EF4-FFF2-40B4-BE49-F238E27FC236}">
                <a16:creationId xmlns:a16="http://schemas.microsoft.com/office/drawing/2014/main" id="{50C4BEEE-8FDA-853E-C6D3-D559E19D14EC}"/>
              </a:ext>
            </a:extLst>
          </p:cNvPr>
          <p:cNvSpPr txBox="1">
            <a:spLocks/>
          </p:cNvSpPr>
          <p:nvPr/>
        </p:nvSpPr>
        <p:spPr>
          <a:xfrm>
            <a:off x="5620052" y="4307450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400</a:t>
            </a:r>
          </a:p>
        </p:txBody>
      </p:sp>
      <p:sp>
        <p:nvSpPr>
          <p:cNvPr id="30" name="Text Placeholder 126">
            <a:extLst>
              <a:ext uri="{FF2B5EF4-FFF2-40B4-BE49-F238E27FC236}">
                <a16:creationId xmlns:a16="http://schemas.microsoft.com/office/drawing/2014/main" id="{6D3E20E5-8AAA-B6D7-D8BD-38B53B19B8DA}"/>
              </a:ext>
            </a:extLst>
          </p:cNvPr>
          <p:cNvSpPr txBox="1">
            <a:spLocks/>
          </p:cNvSpPr>
          <p:nvPr/>
        </p:nvSpPr>
        <p:spPr>
          <a:xfrm>
            <a:off x="7597385" y="4287089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402</a:t>
            </a:r>
          </a:p>
        </p:txBody>
      </p:sp>
      <p:sp>
        <p:nvSpPr>
          <p:cNvPr id="12" name="Text Placeholder 23">
            <a:extLst>
              <a:ext uri="{FF2B5EF4-FFF2-40B4-BE49-F238E27FC236}">
                <a16:creationId xmlns:a16="http://schemas.microsoft.com/office/drawing/2014/main" id="{D2344DC0-735A-D06F-B7C2-80C9F175C71F}"/>
              </a:ext>
            </a:extLst>
          </p:cNvPr>
          <p:cNvSpPr txBox="1">
            <a:spLocks/>
          </p:cNvSpPr>
          <p:nvPr/>
        </p:nvSpPr>
        <p:spPr>
          <a:xfrm>
            <a:off x="3665811" y="4287089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002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229F87C-BB80-4A47-11FF-A25F88AC7906}"/>
              </a:ext>
            </a:extLst>
          </p:cNvPr>
          <p:cNvSpPr txBox="1"/>
          <p:nvPr/>
        </p:nvSpPr>
        <p:spPr>
          <a:xfrm>
            <a:off x="182426" y="4260339"/>
            <a:ext cx="1980000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GEL-CUMULUS 28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NEW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€165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/>
              </a:rPr>
              <a:t>FEB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GOLD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93552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1011C143</a:t>
            </a:r>
          </a:p>
        </p:txBody>
      </p:sp>
      <p:sp>
        <p:nvSpPr>
          <p:cNvPr id="1033" name="Text Placeholder 23">
            <a:extLst>
              <a:ext uri="{FF2B5EF4-FFF2-40B4-BE49-F238E27FC236}">
                <a16:creationId xmlns:a16="http://schemas.microsoft.com/office/drawing/2014/main" id="{F6D9FF73-B649-4256-6A00-F5A9E8A08CDB}"/>
              </a:ext>
            </a:extLst>
          </p:cNvPr>
          <p:cNvSpPr txBox="1">
            <a:spLocks/>
          </p:cNvSpPr>
          <p:nvPr/>
        </p:nvSpPr>
        <p:spPr>
          <a:xfrm>
            <a:off x="7597385" y="5498093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020</a:t>
            </a:r>
          </a:p>
        </p:txBody>
      </p:sp>
      <p:sp>
        <p:nvSpPr>
          <p:cNvPr id="13" name="Star: 5 Points 12">
            <a:extLst>
              <a:ext uri="{FF2B5EF4-FFF2-40B4-BE49-F238E27FC236}">
                <a16:creationId xmlns:a16="http://schemas.microsoft.com/office/drawing/2014/main" id="{1A300ABF-25F6-4EEB-D1E5-42EBA1C0BEEF}"/>
              </a:ext>
            </a:extLst>
          </p:cNvPr>
          <p:cNvSpPr/>
          <p:nvPr/>
        </p:nvSpPr>
        <p:spPr>
          <a:xfrm>
            <a:off x="6188083" y="4402742"/>
            <a:ext cx="267037" cy="267037"/>
          </a:xfrm>
          <a:prstGeom prst="star5">
            <a:avLst/>
          </a:prstGeom>
          <a:solidFill>
            <a:srgbClr val="FFFF0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7" name="Text Placeholder 23">
            <a:extLst>
              <a:ext uri="{FF2B5EF4-FFF2-40B4-BE49-F238E27FC236}">
                <a16:creationId xmlns:a16="http://schemas.microsoft.com/office/drawing/2014/main" id="{0ED9DCE4-4537-12A9-2D7E-35C73D007958}"/>
              </a:ext>
            </a:extLst>
          </p:cNvPr>
          <p:cNvSpPr txBox="1">
            <a:spLocks/>
          </p:cNvSpPr>
          <p:nvPr/>
        </p:nvSpPr>
        <p:spPr>
          <a:xfrm>
            <a:off x="3705908" y="5454787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401</a:t>
            </a:r>
          </a:p>
        </p:txBody>
      </p:sp>
      <p:sp>
        <p:nvSpPr>
          <p:cNvPr id="21" name="Text Placeholder 23">
            <a:extLst>
              <a:ext uri="{FF2B5EF4-FFF2-40B4-BE49-F238E27FC236}">
                <a16:creationId xmlns:a16="http://schemas.microsoft.com/office/drawing/2014/main" id="{FD694CA4-9964-C057-3354-6C6BB146F19B}"/>
              </a:ext>
            </a:extLst>
          </p:cNvPr>
          <p:cNvSpPr txBox="1">
            <a:spLocks/>
          </p:cNvSpPr>
          <p:nvPr/>
        </p:nvSpPr>
        <p:spPr>
          <a:xfrm>
            <a:off x="9650249" y="4357571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300</a:t>
            </a:r>
          </a:p>
        </p:txBody>
      </p:sp>
    </p:spTree>
    <p:extLst>
      <p:ext uri="{BB962C8B-B14F-4D97-AF65-F5344CB8AC3E}">
        <p14:creationId xmlns:p14="http://schemas.microsoft.com/office/powerpoint/2010/main" val="27587735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hink-cell data - do not delete" hidden="1">
            <a:extLst>
              <a:ext uri="{FF2B5EF4-FFF2-40B4-BE49-F238E27FC236}">
                <a16:creationId xmlns:a16="http://schemas.microsoft.com/office/drawing/2014/main" id="{C8E48C94-186A-7718-B667-E4E2DDCA51E6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177160791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503" imgH="503" progId="TCLayout.ActiveDocument.1">
                  <p:embed/>
                </p:oleObj>
              </mc:Choice>
              <mc:Fallback>
                <p:oleObj name="think-cell Slide" r:id="rId3" imgW="503" imgH="503" progId="TCLayout.ActiveDocument.1">
                  <p:embed/>
                  <p:pic>
                    <p:nvPicPr>
                      <p:cNvPr id="6" name="think-cell data - do not delete" hidden="1">
                        <a:extLst>
                          <a:ext uri="{FF2B5EF4-FFF2-40B4-BE49-F238E27FC236}">
                            <a16:creationId xmlns:a16="http://schemas.microsoft.com/office/drawing/2014/main" id="{C8E48C94-186A-7718-B667-E4E2DDCA51E6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42" name="Picture 41">
            <a:extLst>
              <a:ext uri="{FF2B5EF4-FFF2-40B4-BE49-F238E27FC236}">
                <a16:creationId xmlns:a16="http://schemas.microsoft.com/office/drawing/2014/main" id="{8D7C0C7B-FF0D-9623-BECF-C0047591839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55055" y="921112"/>
            <a:ext cx="1517850" cy="822960"/>
          </a:xfrm>
          <a:prstGeom prst="rect">
            <a:avLst/>
          </a:prstGeom>
        </p:spPr>
      </p:pic>
      <p:pic>
        <p:nvPicPr>
          <p:cNvPr id="4" name="Image">
            <a:extLst>
              <a:ext uri="{FF2B5EF4-FFF2-40B4-BE49-F238E27FC236}">
                <a16:creationId xmlns:a16="http://schemas.microsoft.com/office/drawing/2014/main" id="{D1308373-7275-216B-0CA3-F4A5F5D839D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354157" y="995018"/>
            <a:ext cx="1522242" cy="822960"/>
          </a:xfrm>
          <a:prstGeom prst="rect">
            <a:avLst/>
          </a:prstGeom>
        </p:spPr>
      </p:pic>
      <p:pic>
        <p:nvPicPr>
          <p:cNvPr id="5" name="Image">
            <a:extLst>
              <a:ext uri="{FF2B5EF4-FFF2-40B4-BE49-F238E27FC236}">
                <a16:creationId xmlns:a16="http://schemas.microsoft.com/office/drawing/2014/main" id="{BF98A883-0810-55C2-9523-79963EA483A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236052" y="995018"/>
            <a:ext cx="1600893" cy="822960"/>
          </a:xfrm>
          <a:prstGeom prst="rect">
            <a:avLst/>
          </a:prstGeom>
        </p:spPr>
      </p:pic>
      <p:pic>
        <p:nvPicPr>
          <p:cNvPr id="7" name="Image">
            <a:extLst>
              <a:ext uri="{FF2B5EF4-FFF2-40B4-BE49-F238E27FC236}">
                <a16:creationId xmlns:a16="http://schemas.microsoft.com/office/drawing/2014/main" id="{65625500-8CF5-4F17-61C6-3F90CFE2048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257163" y="964393"/>
            <a:ext cx="1555965" cy="822960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DEB33E17-38DE-4893-A813-91554162045A}"/>
              </a:ext>
            </a:extLst>
          </p:cNvPr>
          <p:cNvSpPr txBox="1"/>
          <p:nvPr/>
        </p:nvSpPr>
        <p:spPr>
          <a:xfrm>
            <a:off x="176623" y="768853"/>
            <a:ext cx="2004165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defRPr/>
            </a:pPr>
            <a:r>
              <a:rPr lang="en-GB" sz="1600" b="1" dirty="0">
                <a:solidFill>
                  <a:srgbClr val="002060"/>
                </a:solidFill>
                <a:latin typeface="ASICS Font 3.0"/>
                <a:cs typeface="Helvetica"/>
              </a:rPr>
              <a:t>GEL-PULSE 17</a:t>
            </a:r>
            <a:endParaRPr lang="en-GB" sz="16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cs typeface="Helvetica"/>
              </a:rPr>
              <a:t>NEW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cs typeface="Helvetica"/>
              </a:rPr>
              <a:t>€</a:t>
            </a: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115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cs typeface="Helvetica"/>
              </a:rPr>
              <a:t>DEC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SILVER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cs typeface="Helvetica"/>
              </a:rPr>
              <a:t>1011C153	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cs typeface="Helvetica" panose="020B0604020202020204" pitchFamily="34" charset="0"/>
            </a:endParaRPr>
          </a:p>
        </p:txBody>
      </p:sp>
      <p:sp>
        <p:nvSpPr>
          <p:cNvPr id="26" name="Shape 392">
            <a:extLst>
              <a:ext uri="{FF2B5EF4-FFF2-40B4-BE49-F238E27FC236}">
                <a16:creationId xmlns:a16="http://schemas.microsoft.com/office/drawing/2014/main" id="{84C56C69-5310-4738-873C-0159ACD2D132}"/>
              </a:ext>
            </a:extLst>
          </p:cNvPr>
          <p:cNvSpPr txBox="1"/>
          <p:nvPr/>
        </p:nvSpPr>
        <p:spPr>
          <a:xfrm>
            <a:off x="176337" y="167829"/>
            <a:ext cx="7974218" cy="372000"/>
          </a:xfrm>
          <a:prstGeom prst="rect">
            <a:avLst/>
          </a:prstGeom>
          <a:noFill/>
          <a:ln>
            <a:noFill/>
          </a:ln>
        </p:spPr>
        <p:txBody>
          <a:bodyPr lIns="0" tIns="0" rIns="0" bIns="17150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spcAft>
                <a:spcPts val="0"/>
              </a:spcAft>
              <a:buClrTx/>
              <a:buSzPct val="25000"/>
              <a:buFontTx/>
              <a:buNone/>
              <a:tabLst/>
              <a:defRPr/>
            </a:pPr>
            <a:r>
              <a:rPr lang="en-GB" sz="2800" b="1" kern="0">
                <a:solidFill>
                  <a:srgbClr val="002060"/>
                </a:solidFill>
                <a:latin typeface="ASICS Font 3.0" panose="00000500000000000000" pitchFamily="50" charset="0"/>
                <a:ea typeface="Roboto Condensed"/>
                <a:cs typeface="Roboto Condensed"/>
                <a:sym typeface="Roboto Condensed"/>
              </a:rPr>
              <a:t>FURTHER </a:t>
            </a:r>
            <a:r>
              <a:rPr kumimoji="0" lang="en-GB" sz="28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Roboto Condensed"/>
                <a:cs typeface="Roboto Condensed"/>
                <a:sym typeface="Roboto Condensed"/>
              </a:rPr>
              <a:t>NEUTRAL</a:t>
            </a:r>
            <a:r>
              <a:rPr lang="en-GB" sz="2800" b="1" kern="0">
                <a:solidFill>
                  <a:srgbClr val="002060"/>
                </a:solidFill>
                <a:latin typeface="ASICS Font 3.0" panose="00000500000000000000" pitchFamily="50" charset="0"/>
                <a:ea typeface="Roboto Condensed"/>
                <a:cs typeface="Roboto Condensed"/>
                <a:sym typeface="Roboto Condensed"/>
              </a:rPr>
              <a:t> </a:t>
            </a:r>
            <a:r>
              <a:rPr lang="en-GB" sz="2800" kern="0">
                <a:solidFill>
                  <a:srgbClr val="002060"/>
                </a:solidFill>
                <a:latin typeface="ASICS Font 3.0" panose="00000500000000000000" pitchFamily="50" charset="0"/>
                <a:ea typeface="Roboto Condensed"/>
                <a:cs typeface="Roboto Condensed"/>
                <a:sym typeface="Roboto Condensed"/>
              </a:rPr>
              <a:t>| RUNNING MEN</a:t>
            </a:r>
            <a:endParaRPr kumimoji="0" lang="en-GB" sz="2800" b="0" i="0" u="none" strike="noStrike" kern="0" cap="none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Roboto Condensed"/>
              <a:cs typeface="Roboto Condensed"/>
              <a:sym typeface="Roboto Condensed"/>
            </a:endParaRPr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A8C0B2A3-BE15-48F6-B670-D3A34FAFC3A9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5674515" y="766703"/>
            <a:ext cx="444500" cy="231306"/>
          </a:xfrm>
        </p:spPr>
        <p:txBody>
          <a:bodyPr/>
          <a:lstStyle/>
          <a:p>
            <a:r>
              <a:rPr lang="en-US"/>
              <a:t>002</a:t>
            </a:r>
            <a:endParaRPr lang="en-NL"/>
          </a:p>
        </p:txBody>
      </p:sp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F29D3C00-105F-4F8E-8CC8-A2C1F7B82037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/>
        <p:txBody>
          <a:bodyPr/>
          <a:lstStyle/>
          <a:p>
            <a:r>
              <a:rPr lang="en-US"/>
              <a:t>001</a:t>
            </a:r>
            <a:endParaRPr lang="en-NL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6C6F7C0D-64FA-3D65-6D63-074801860CAE}"/>
              </a:ext>
            </a:extLst>
          </p:cNvPr>
          <p:cNvSpPr txBox="1">
            <a:spLocks/>
          </p:cNvSpPr>
          <p:nvPr/>
        </p:nvSpPr>
        <p:spPr>
          <a:xfrm>
            <a:off x="7641084" y="736557"/>
            <a:ext cx="444500" cy="231306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latin typeface="ASICS Font 3.0"/>
              </a:rPr>
              <a:t>400</a:t>
            </a:r>
            <a:endParaRPr lang="en-US"/>
          </a:p>
        </p:txBody>
      </p:sp>
      <p:sp>
        <p:nvSpPr>
          <p:cNvPr id="2" name="Text Placeholder 16">
            <a:extLst>
              <a:ext uri="{FF2B5EF4-FFF2-40B4-BE49-F238E27FC236}">
                <a16:creationId xmlns:a16="http://schemas.microsoft.com/office/drawing/2014/main" id="{8806B599-DF5A-DAF2-295D-DD9E71FA4E11}"/>
              </a:ext>
            </a:extLst>
          </p:cNvPr>
          <p:cNvSpPr txBox="1">
            <a:spLocks/>
          </p:cNvSpPr>
          <p:nvPr/>
        </p:nvSpPr>
        <p:spPr>
          <a:xfrm>
            <a:off x="9602191" y="820663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300</a:t>
            </a:r>
          </a:p>
        </p:txBody>
      </p:sp>
      <p:pic>
        <p:nvPicPr>
          <p:cNvPr id="50" name="Picture 49">
            <a:extLst>
              <a:ext uri="{FF2B5EF4-FFF2-40B4-BE49-F238E27FC236}">
                <a16:creationId xmlns:a16="http://schemas.microsoft.com/office/drawing/2014/main" id="{A43CF745-7855-CEAC-1C6D-DA9F188CBFE8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26793" y="2181430"/>
            <a:ext cx="1607481" cy="846437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439D3D96-27BF-D7BD-8E26-A822D0BFB689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634" t="-15032" r="2625"/>
          <a:stretch/>
        </p:blipFill>
        <p:spPr>
          <a:xfrm>
            <a:off x="8244607" y="2057971"/>
            <a:ext cx="1582541" cy="946672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4AC29DF9-6861-A65E-3EBE-18F58AD3E1DB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57" b="1957"/>
          <a:stretch/>
        </p:blipFill>
        <p:spPr>
          <a:xfrm>
            <a:off x="4335221" y="2181683"/>
            <a:ext cx="1607481" cy="822960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9BE1C810-5CC2-1F09-09A0-A539E2844669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14" b="1414"/>
          <a:stretch/>
        </p:blipFill>
        <p:spPr>
          <a:xfrm>
            <a:off x="6312738" y="2181683"/>
            <a:ext cx="1582542" cy="822960"/>
          </a:xfrm>
          <a:prstGeom prst="rect">
            <a:avLst/>
          </a:prstGeom>
        </p:spPr>
      </p:pic>
      <p:pic>
        <p:nvPicPr>
          <p:cNvPr id="10" name="Image">
            <a:extLst>
              <a:ext uri="{FF2B5EF4-FFF2-40B4-BE49-F238E27FC236}">
                <a16:creationId xmlns:a16="http://schemas.microsoft.com/office/drawing/2014/main" id="{F839D72D-7E1E-112D-9469-56424841729E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1" r="1951"/>
          <a:stretch/>
        </p:blipFill>
        <p:spPr>
          <a:xfrm>
            <a:off x="10290713" y="2181683"/>
            <a:ext cx="1497447" cy="822960"/>
          </a:xfrm>
          <a:prstGeom prst="rect">
            <a:avLst/>
          </a:prstGeom>
        </p:spPr>
      </p:pic>
      <p:pic>
        <p:nvPicPr>
          <p:cNvPr id="52" name="Picture 51">
            <a:extLst>
              <a:ext uri="{FF2B5EF4-FFF2-40B4-BE49-F238E27FC236}">
                <a16:creationId xmlns:a16="http://schemas.microsoft.com/office/drawing/2014/main" id="{E6438D61-C796-36B6-AD2D-99B353573C1D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269250" y="3297403"/>
            <a:ext cx="1630972" cy="86900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1593CBC4-F510-4C0D-976C-D84D02259709}"/>
              </a:ext>
            </a:extLst>
          </p:cNvPr>
          <p:cNvSpPr txBox="1"/>
          <p:nvPr/>
        </p:nvSpPr>
        <p:spPr>
          <a:xfrm>
            <a:off x="176337" y="1972370"/>
            <a:ext cx="2004165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GEL-EXCITE 11</a:t>
            </a:r>
            <a:endParaRPr kumimoji="0" lang="en-GB" sz="600" b="0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ea typeface="+mn-ea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cs typeface="Helvetica"/>
              </a:rPr>
              <a:t>CU</a:t>
            </a:r>
            <a:r>
              <a:rPr lang="en-GB" sz="1000">
                <a:solidFill>
                  <a:srgbClr val="002060"/>
                </a:solidFill>
                <a:latin typeface="ASICS Font 3.0"/>
                <a:cs typeface="Helvetica"/>
              </a:rPr>
              <a:t>D</a:t>
            </a:r>
            <a:endParaRPr lang="en-GB" sz="1000" b="0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€90</a:t>
            </a:r>
            <a:endParaRPr lang="en-GB" sz="1000" b="0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>
                <a:solidFill>
                  <a:srgbClr val="002060"/>
                </a:solidFill>
                <a:latin typeface="ASICS Font 3.0"/>
                <a:cs typeface="Helvetica"/>
              </a:rPr>
              <a:t>JAN</a:t>
            </a:r>
            <a:endParaRPr lang="en-GB" sz="1000" b="0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SILVER</a:t>
            </a:r>
            <a:endParaRPr lang="en-GB" sz="1000" b="0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>
                <a:solidFill>
                  <a:srgbClr val="002060"/>
                </a:solidFill>
                <a:latin typeface="ASICS Font 3.0"/>
                <a:cs typeface="Helvetica"/>
              </a:rPr>
              <a:t>1011C080</a:t>
            </a:r>
          </a:p>
        </p:txBody>
      </p:sp>
      <p:sp>
        <p:nvSpPr>
          <p:cNvPr id="11" name="Text Placeholder 1">
            <a:extLst>
              <a:ext uri="{FF2B5EF4-FFF2-40B4-BE49-F238E27FC236}">
                <a16:creationId xmlns:a16="http://schemas.microsoft.com/office/drawing/2014/main" id="{0914D2D9-5476-4D75-B728-2393352F3B32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9499149" y="2023084"/>
            <a:ext cx="444500" cy="231306"/>
          </a:xfrm>
        </p:spPr>
        <p:txBody>
          <a:bodyPr/>
          <a:lstStyle/>
          <a:p>
            <a:r>
              <a:rPr lang="en-US"/>
              <a:t>022</a:t>
            </a:r>
            <a:endParaRPr lang="en-NL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59F886CA-CBB0-42C6-B327-30192F7F2E6F}"/>
              </a:ext>
            </a:extLst>
          </p:cNvPr>
          <p:cNvSpPr txBox="1">
            <a:spLocks/>
          </p:cNvSpPr>
          <p:nvPr/>
        </p:nvSpPr>
        <p:spPr>
          <a:xfrm>
            <a:off x="5634778" y="1990147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004</a:t>
            </a:r>
          </a:p>
        </p:txBody>
      </p: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BA83504C-1975-42E3-BAEE-40806656B46E}"/>
              </a:ext>
            </a:extLst>
          </p:cNvPr>
          <p:cNvSpPr txBox="1">
            <a:spLocks/>
          </p:cNvSpPr>
          <p:nvPr/>
        </p:nvSpPr>
        <p:spPr>
          <a:xfrm>
            <a:off x="3663304" y="1978973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001</a:t>
            </a:r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F6FA0035-5AB8-43FB-8BE0-FB4F5D42B845}"/>
              </a:ext>
            </a:extLst>
          </p:cNvPr>
          <p:cNvSpPr txBox="1">
            <a:spLocks/>
          </p:cNvSpPr>
          <p:nvPr/>
        </p:nvSpPr>
        <p:spPr>
          <a:xfrm>
            <a:off x="3663304" y="3123681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002</a:t>
            </a:r>
          </a:p>
        </p:txBody>
      </p:sp>
      <p:sp>
        <p:nvSpPr>
          <p:cNvPr id="70" name="Text Placeholder 1">
            <a:extLst>
              <a:ext uri="{FF2B5EF4-FFF2-40B4-BE49-F238E27FC236}">
                <a16:creationId xmlns:a16="http://schemas.microsoft.com/office/drawing/2014/main" id="{D99A7BF6-3D7D-B229-5A5E-16825D2A28EE}"/>
              </a:ext>
            </a:extLst>
          </p:cNvPr>
          <p:cNvSpPr txBox="1">
            <a:spLocks/>
          </p:cNvSpPr>
          <p:nvPr/>
        </p:nvSpPr>
        <p:spPr>
          <a:xfrm>
            <a:off x="11543100" y="1990147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300</a:t>
            </a:r>
          </a:p>
        </p:txBody>
      </p:sp>
      <p:sp>
        <p:nvSpPr>
          <p:cNvPr id="13" name="Text Placeholder 17">
            <a:extLst>
              <a:ext uri="{FF2B5EF4-FFF2-40B4-BE49-F238E27FC236}">
                <a16:creationId xmlns:a16="http://schemas.microsoft.com/office/drawing/2014/main" id="{1DEDE8CE-945F-9FC4-DF39-A07F09C3B859}"/>
              </a:ext>
            </a:extLst>
          </p:cNvPr>
          <p:cNvSpPr txBox="1">
            <a:spLocks/>
          </p:cNvSpPr>
          <p:nvPr/>
        </p:nvSpPr>
        <p:spPr>
          <a:xfrm>
            <a:off x="7629017" y="2011416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403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30CF5A8-666A-84D6-B68F-8DF834F9664E}"/>
              </a:ext>
            </a:extLst>
          </p:cNvPr>
          <p:cNvSpPr txBox="1"/>
          <p:nvPr/>
        </p:nvSpPr>
        <p:spPr>
          <a:xfrm>
            <a:off x="2147925" y="2023084"/>
            <a:ext cx="115086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90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CARRY OVER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F9A1C44-1461-3F67-8E72-F527CE164811}"/>
              </a:ext>
            </a:extLst>
          </p:cNvPr>
          <p:cNvSpPr txBox="1"/>
          <p:nvPr/>
        </p:nvSpPr>
        <p:spPr>
          <a:xfrm>
            <a:off x="2269250" y="3186213"/>
            <a:ext cx="115086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90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CARRY OVER</a:t>
            </a:r>
          </a:p>
        </p:txBody>
      </p:sp>
      <p:pic>
        <p:nvPicPr>
          <p:cNvPr id="103" name="Picture 13">
            <a:extLst>
              <a:ext uri="{FF2B5EF4-FFF2-40B4-BE49-F238E27FC236}">
                <a16:creationId xmlns:a16="http://schemas.microsoft.com/office/drawing/2014/main" id="{505625B8-4758-46A7-8813-CDDF31675CB4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267185" y="5594426"/>
            <a:ext cx="1770399" cy="822960"/>
          </a:xfrm>
          <a:prstGeom prst="rect">
            <a:avLst/>
          </a:prstGeom>
        </p:spPr>
      </p:pic>
      <p:pic>
        <p:nvPicPr>
          <p:cNvPr id="91" name="Picture 16">
            <a:extLst>
              <a:ext uri="{FF2B5EF4-FFF2-40B4-BE49-F238E27FC236}">
                <a16:creationId xmlns:a16="http://schemas.microsoft.com/office/drawing/2014/main" id="{0B7916CA-A334-4F90-BA86-D39AB18A7827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267185" y="4431703"/>
            <a:ext cx="1755648" cy="822960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F64191E9-236F-4326-36C6-FE7EA64DDB9C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247354" y="4431703"/>
            <a:ext cx="1782387" cy="822960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9602DB76-9092-9783-A3C9-4F7FD76E9C15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274677" y="4411316"/>
            <a:ext cx="1758582" cy="822960"/>
          </a:xfrm>
          <a:prstGeom prst="rect">
            <a:avLst/>
          </a:prstGeom>
        </p:spPr>
      </p:pic>
      <p:pic>
        <p:nvPicPr>
          <p:cNvPr id="49" name="Picture 48">
            <a:extLst>
              <a:ext uri="{FF2B5EF4-FFF2-40B4-BE49-F238E27FC236}">
                <a16:creationId xmlns:a16="http://schemas.microsoft.com/office/drawing/2014/main" id="{90F73E34-613B-735E-7E8D-239818B284C9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185648" y="4431703"/>
            <a:ext cx="1767429" cy="822960"/>
          </a:xfrm>
          <a:prstGeom prst="rect">
            <a:avLst/>
          </a:prstGeom>
        </p:spPr>
      </p:pic>
      <p:pic>
        <p:nvPicPr>
          <p:cNvPr id="39" name="Image">
            <a:extLst>
              <a:ext uri="{FF2B5EF4-FFF2-40B4-BE49-F238E27FC236}">
                <a16:creationId xmlns:a16="http://schemas.microsoft.com/office/drawing/2014/main" id="{077BC2A6-3531-18A2-620A-5D9757DB8592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192807" y="4421532"/>
            <a:ext cx="1770399" cy="822960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1E3073E5-9430-406A-AF54-1A606FF4F478}"/>
              </a:ext>
            </a:extLst>
          </p:cNvPr>
          <p:cNvSpPr txBox="1"/>
          <p:nvPr/>
        </p:nvSpPr>
        <p:spPr>
          <a:xfrm>
            <a:off x="187780" y="4195841"/>
            <a:ext cx="2004165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GEL-CONTEND 9</a:t>
            </a:r>
            <a:endParaRPr kumimoji="0" lang="en-GB" sz="6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ea typeface="+mn-ea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CUD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€</a:t>
            </a: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73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 panose="020B0604020202020204" pitchFamily="34" charset="0"/>
            </a:endParaRPr>
          </a:p>
          <a:p>
            <a:pPr>
              <a:defRPr/>
            </a:pP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JAN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BRONZE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1011B881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cs typeface="Helvetica"/>
            </a:endParaRPr>
          </a:p>
        </p:txBody>
      </p:sp>
      <p:sp>
        <p:nvSpPr>
          <p:cNvPr id="25" name="Text Placeholder 14">
            <a:extLst>
              <a:ext uri="{FF2B5EF4-FFF2-40B4-BE49-F238E27FC236}">
                <a16:creationId xmlns:a16="http://schemas.microsoft.com/office/drawing/2014/main" id="{A52E1E9F-D198-4342-916E-CD6CAAABC795}"/>
              </a:ext>
            </a:extLst>
          </p:cNvPr>
          <p:cNvSpPr txBox="1">
            <a:spLocks/>
          </p:cNvSpPr>
          <p:nvPr/>
        </p:nvSpPr>
        <p:spPr>
          <a:xfrm>
            <a:off x="7577745" y="4195841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023</a:t>
            </a:r>
          </a:p>
        </p:txBody>
      </p:sp>
      <p:sp>
        <p:nvSpPr>
          <p:cNvPr id="29" name="Text Placeholder 21">
            <a:extLst>
              <a:ext uri="{FF2B5EF4-FFF2-40B4-BE49-F238E27FC236}">
                <a16:creationId xmlns:a16="http://schemas.microsoft.com/office/drawing/2014/main" id="{1A79EE9F-516D-4316-92FE-3996ED66DA3C}"/>
              </a:ext>
            </a:extLst>
          </p:cNvPr>
          <p:cNvSpPr txBox="1">
            <a:spLocks/>
          </p:cNvSpPr>
          <p:nvPr/>
        </p:nvSpPr>
        <p:spPr>
          <a:xfrm>
            <a:off x="9556342" y="4198270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407</a:t>
            </a:r>
          </a:p>
        </p:txBody>
      </p:sp>
      <p:sp>
        <p:nvSpPr>
          <p:cNvPr id="31" name="Text Placeholder 25">
            <a:extLst>
              <a:ext uri="{FF2B5EF4-FFF2-40B4-BE49-F238E27FC236}">
                <a16:creationId xmlns:a16="http://schemas.microsoft.com/office/drawing/2014/main" id="{EC078831-39AB-4128-98F9-AFE0C22A19FA}"/>
              </a:ext>
            </a:extLst>
          </p:cNvPr>
          <p:cNvSpPr txBox="1">
            <a:spLocks/>
          </p:cNvSpPr>
          <p:nvPr/>
        </p:nvSpPr>
        <p:spPr>
          <a:xfrm>
            <a:off x="3679084" y="4180010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002</a:t>
            </a:r>
          </a:p>
        </p:txBody>
      </p:sp>
      <p:sp>
        <p:nvSpPr>
          <p:cNvPr id="32" name="Text Placeholder 26">
            <a:extLst>
              <a:ext uri="{FF2B5EF4-FFF2-40B4-BE49-F238E27FC236}">
                <a16:creationId xmlns:a16="http://schemas.microsoft.com/office/drawing/2014/main" id="{96F55900-E577-48AD-B9C4-7021D918E0AF}"/>
              </a:ext>
            </a:extLst>
          </p:cNvPr>
          <p:cNvSpPr txBox="1">
            <a:spLocks/>
          </p:cNvSpPr>
          <p:nvPr/>
        </p:nvSpPr>
        <p:spPr>
          <a:xfrm>
            <a:off x="3679084" y="5330090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003</a:t>
            </a:r>
          </a:p>
        </p:txBody>
      </p:sp>
      <p:sp>
        <p:nvSpPr>
          <p:cNvPr id="34" name="Text Placeholder 14">
            <a:extLst>
              <a:ext uri="{FF2B5EF4-FFF2-40B4-BE49-F238E27FC236}">
                <a16:creationId xmlns:a16="http://schemas.microsoft.com/office/drawing/2014/main" id="{DAC45413-69A6-57F6-A9BC-68B2182BCE7F}"/>
              </a:ext>
            </a:extLst>
          </p:cNvPr>
          <p:cNvSpPr txBox="1">
            <a:spLocks/>
          </p:cNvSpPr>
          <p:nvPr/>
        </p:nvSpPr>
        <p:spPr>
          <a:xfrm>
            <a:off x="11518706" y="4193426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408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77796323-9821-A076-215F-DA06EA6FA455}"/>
              </a:ext>
            </a:extLst>
          </p:cNvPr>
          <p:cNvSpPr txBox="1"/>
          <p:nvPr/>
        </p:nvSpPr>
        <p:spPr>
          <a:xfrm>
            <a:off x="2162528" y="5334330"/>
            <a:ext cx="115086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90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CARRY OVER</a:t>
            </a:r>
          </a:p>
        </p:txBody>
      </p:sp>
      <p:sp>
        <p:nvSpPr>
          <p:cNvPr id="35" name="Text Placeholder 21">
            <a:extLst>
              <a:ext uri="{FF2B5EF4-FFF2-40B4-BE49-F238E27FC236}">
                <a16:creationId xmlns:a16="http://schemas.microsoft.com/office/drawing/2014/main" id="{210A1A57-6A7A-DF42-A06A-230E3A078925}"/>
              </a:ext>
            </a:extLst>
          </p:cNvPr>
          <p:cNvSpPr txBox="1">
            <a:spLocks/>
          </p:cNvSpPr>
          <p:nvPr/>
        </p:nvSpPr>
        <p:spPr>
          <a:xfrm>
            <a:off x="5665853" y="4197032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006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CE524F7C-885D-704D-C3AD-B4076CE55163}"/>
              </a:ext>
            </a:extLst>
          </p:cNvPr>
          <p:cNvSpPr txBox="1"/>
          <p:nvPr/>
        </p:nvSpPr>
        <p:spPr>
          <a:xfrm>
            <a:off x="2177167" y="4179347"/>
            <a:ext cx="115086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90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CARRY OVER</a:t>
            </a:r>
          </a:p>
        </p:txBody>
      </p:sp>
    </p:spTree>
    <p:extLst>
      <p:ext uri="{BB962C8B-B14F-4D97-AF65-F5344CB8AC3E}">
        <p14:creationId xmlns:p14="http://schemas.microsoft.com/office/powerpoint/2010/main" val="11072969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hink-cell data - do not delete" hidden="1">
            <a:extLst>
              <a:ext uri="{FF2B5EF4-FFF2-40B4-BE49-F238E27FC236}">
                <a16:creationId xmlns:a16="http://schemas.microsoft.com/office/drawing/2014/main" id="{A6FE1EF7-A060-08A3-CEBB-B1FE2BD0BA5F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3881530092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" imgW="274" imgH="275" progId="TCLayout.ActiveDocument.1">
                  <p:embed/>
                </p:oleObj>
              </mc:Choice>
              <mc:Fallback>
                <p:oleObj name="think-cell Slide" r:id="rId4" imgW="274" imgH="275" progId="TCLayout.ActiveDocument.1">
                  <p:embed/>
                  <p:pic>
                    <p:nvPicPr>
                      <p:cNvPr id="8" name="think-cell data - do not delete" hidden="1">
                        <a:extLst>
                          <a:ext uri="{FF2B5EF4-FFF2-40B4-BE49-F238E27FC236}">
                            <a16:creationId xmlns:a16="http://schemas.microsoft.com/office/drawing/2014/main" id="{A6FE1EF7-A060-08A3-CEBB-B1FE2BD0BA5F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31" name="Picture 30">
            <a:extLst>
              <a:ext uri="{FF2B5EF4-FFF2-40B4-BE49-F238E27FC236}">
                <a16:creationId xmlns:a16="http://schemas.microsoft.com/office/drawing/2014/main" id="{47A60E6B-236C-5736-39AC-91FD8B11CF1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277385" y="983786"/>
            <a:ext cx="1616400" cy="732431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3708D795-7A24-E9C9-7123-DEFBC980165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26361" y="2121362"/>
            <a:ext cx="1616400" cy="751373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4D4A23F4-6B8A-946B-3BBA-AD8B43E7D9B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34142" y="974947"/>
            <a:ext cx="1616400" cy="74127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B25CC9F-7DEC-429D-BF16-C3B828F708CE}"/>
              </a:ext>
            </a:extLst>
          </p:cNvPr>
          <p:cNvSpPr txBox="1"/>
          <p:nvPr/>
        </p:nvSpPr>
        <p:spPr>
          <a:xfrm>
            <a:off x="156574" y="744690"/>
            <a:ext cx="2004165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PATRIOT </a:t>
            </a:r>
            <a:r>
              <a:rPr lang="en-GB" sz="1600" b="1" dirty="0">
                <a:solidFill>
                  <a:srgbClr val="002060"/>
                </a:solidFill>
                <a:latin typeface="ASICS Font 3.0"/>
                <a:cs typeface="Helvetica"/>
              </a:rPr>
              <a:t>14</a:t>
            </a:r>
            <a:endParaRPr kumimoji="0" lang="en-GB" sz="6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ea typeface="+mn-ea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CUD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€</a:t>
            </a: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69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JAN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BRONZE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1011C050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cs typeface="Helvetica"/>
            </a:endParaRPr>
          </a:p>
        </p:txBody>
      </p:sp>
      <p:sp>
        <p:nvSpPr>
          <p:cNvPr id="43" name="Shape 392">
            <a:extLst>
              <a:ext uri="{FF2B5EF4-FFF2-40B4-BE49-F238E27FC236}">
                <a16:creationId xmlns:a16="http://schemas.microsoft.com/office/drawing/2014/main" id="{A4067AE6-2FF1-42EC-926F-9806B2DE7AEA}"/>
              </a:ext>
            </a:extLst>
          </p:cNvPr>
          <p:cNvSpPr txBox="1"/>
          <p:nvPr/>
        </p:nvSpPr>
        <p:spPr>
          <a:xfrm>
            <a:off x="176337" y="167829"/>
            <a:ext cx="5945513" cy="372000"/>
          </a:xfrm>
          <a:prstGeom prst="rect">
            <a:avLst/>
          </a:prstGeom>
          <a:noFill/>
          <a:ln>
            <a:noFill/>
          </a:ln>
        </p:spPr>
        <p:txBody>
          <a:bodyPr lIns="0" tIns="0" rIns="0" bIns="17150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25000"/>
              <a:buFontTx/>
              <a:buNone/>
              <a:tabLst/>
              <a:defRPr/>
            </a:pPr>
            <a:r>
              <a:rPr kumimoji="0" lang="en-GB" sz="28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Roboto Condensed"/>
                <a:cs typeface="Roboto Condensed"/>
                <a:sym typeface="Roboto Condensed"/>
              </a:rPr>
              <a:t>FURTHER NEUTRAL  </a:t>
            </a:r>
            <a:r>
              <a:rPr kumimoji="0" lang="en-GB" sz="2800" b="0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Roboto Condensed"/>
                <a:cs typeface="Roboto Condensed"/>
                <a:sym typeface="Roboto Condensed"/>
              </a:rPr>
              <a:t>| RUNNING MEN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D46319-225E-40A1-8538-A881BCA6846E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625590" y="817699"/>
            <a:ext cx="444500" cy="231306"/>
          </a:xfrm>
        </p:spPr>
        <p:txBody>
          <a:bodyPr/>
          <a:lstStyle/>
          <a:p>
            <a:r>
              <a:rPr lang="en-US" dirty="0"/>
              <a:t>006</a:t>
            </a:r>
            <a:endParaRPr lang="en-NL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3F5B82A5-95B4-4B8C-8958-5519A3AE1D59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7645734" y="817700"/>
            <a:ext cx="444500" cy="231305"/>
          </a:xfrm>
        </p:spPr>
        <p:txBody>
          <a:bodyPr/>
          <a:lstStyle/>
          <a:p>
            <a:r>
              <a:rPr lang="en-US"/>
              <a:t>005 </a:t>
            </a:r>
            <a:endParaRPr lang="en-NL"/>
          </a:p>
        </p:txBody>
      </p: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1518200C-DC5D-47B9-B6F7-88514450D30B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/>
        <p:txBody>
          <a:bodyPr/>
          <a:lstStyle/>
          <a:p>
            <a:r>
              <a:rPr lang="en-US"/>
              <a:t>002</a:t>
            </a:r>
            <a:endParaRPr lang="en-NL"/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DC99FD48-FEE4-4BD2-8653-80ADF026776F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/>
        <p:txBody>
          <a:bodyPr/>
          <a:lstStyle/>
          <a:p>
            <a:r>
              <a:rPr lang="en-US"/>
              <a:t>003</a:t>
            </a:r>
            <a:endParaRPr lang="en-NL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EFCD9C2-9EC1-B8C1-1033-2AD6542B2D5C}"/>
              </a:ext>
            </a:extLst>
          </p:cNvPr>
          <p:cNvSpPr txBox="1">
            <a:spLocks/>
          </p:cNvSpPr>
          <p:nvPr/>
        </p:nvSpPr>
        <p:spPr>
          <a:xfrm>
            <a:off x="9622542" y="796351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402</a:t>
            </a: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30A8A030-5176-CB9A-0700-DEB99A3B723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228779" y="979864"/>
            <a:ext cx="1639206" cy="74916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82EB967-BEB6-9AE0-F126-01953650D47F}"/>
              </a:ext>
            </a:extLst>
          </p:cNvPr>
          <p:cNvSpPr txBox="1"/>
          <p:nvPr/>
        </p:nvSpPr>
        <p:spPr>
          <a:xfrm>
            <a:off x="2149352" y="812851"/>
            <a:ext cx="115086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90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CARRY OVER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59F3129-06D7-ABA1-DC3E-A377F7E2EC06}"/>
              </a:ext>
            </a:extLst>
          </p:cNvPr>
          <p:cNvSpPr txBox="1"/>
          <p:nvPr/>
        </p:nvSpPr>
        <p:spPr>
          <a:xfrm>
            <a:off x="2122804" y="1955833"/>
            <a:ext cx="115086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90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CARRY OVER</a:t>
            </a:r>
          </a:p>
        </p:txBody>
      </p:sp>
      <p:pic>
        <p:nvPicPr>
          <p:cNvPr id="7" name="Image">
            <a:extLst>
              <a:ext uri="{FF2B5EF4-FFF2-40B4-BE49-F238E27FC236}">
                <a16:creationId xmlns:a16="http://schemas.microsoft.com/office/drawing/2014/main" id="{7E6EA990-BB0E-B682-CE1A-8A2C3E780C47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315060" y="1124187"/>
            <a:ext cx="1607721" cy="728499"/>
          </a:xfrm>
          <a:prstGeom prst="rect">
            <a:avLst/>
          </a:prstGeom>
        </p:spPr>
      </p:pic>
      <p:pic>
        <p:nvPicPr>
          <p:cNvPr id="15" name="Image">
            <a:extLst>
              <a:ext uri="{FF2B5EF4-FFF2-40B4-BE49-F238E27FC236}">
                <a16:creationId xmlns:a16="http://schemas.microsoft.com/office/drawing/2014/main" id="{BCD0ADA0-5AFE-05FA-9665-898B1090BAB9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206621" y="986283"/>
            <a:ext cx="1596710" cy="728499"/>
          </a:xfrm>
          <a:prstGeom prst="rect">
            <a:avLst/>
          </a:prstGeom>
        </p:spPr>
      </p:pic>
      <p:sp>
        <p:nvSpPr>
          <p:cNvPr id="17" name="Text Placeholder 12">
            <a:extLst>
              <a:ext uri="{FF2B5EF4-FFF2-40B4-BE49-F238E27FC236}">
                <a16:creationId xmlns:a16="http://schemas.microsoft.com/office/drawing/2014/main" id="{54AF77A1-4683-3739-6FAB-EDD527D5BEBA}"/>
              </a:ext>
            </a:extLst>
          </p:cNvPr>
          <p:cNvSpPr txBox="1">
            <a:spLocks/>
          </p:cNvSpPr>
          <p:nvPr/>
        </p:nvSpPr>
        <p:spPr>
          <a:xfrm>
            <a:off x="11590926" y="796351"/>
            <a:ext cx="444500" cy="231305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403</a:t>
            </a:r>
          </a:p>
        </p:txBody>
      </p:sp>
    </p:spTree>
    <p:extLst>
      <p:ext uri="{BB962C8B-B14F-4D97-AF65-F5344CB8AC3E}">
        <p14:creationId xmlns:p14="http://schemas.microsoft.com/office/powerpoint/2010/main" val="33778118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Shape 392">
            <a:extLst>
              <a:ext uri="{FF2B5EF4-FFF2-40B4-BE49-F238E27FC236}">
                <a16:creationId xmlns:a16="http://schemas.microsoft.com/office/drawing/2014/main" id="{84C56C69-5310-4738-873C-0159ACD2D132}"/>
              </a:ext>
            </a:extLst>
          </p:cNvPr>
          <p:cNvSpPr txBox="1"/>
          <p:nvPr/>
        </p:nvSpPr>
        <p:spPr>
          <a:xfrm>
            <a:off x="176337" y="167829"/>
            <a:ext cx="7974218" cy="372000"/>
          </a:xfrm>
          <a:prstGeom prst="rect">
            <a:avLst/>
          </a:prstGeom>
          <a:noFill/>
          <a:ln>
            <a:noFill/>
          </a:ln>
        </p:spPr>
        <p:txBody>
          <a:bodyPr lIns="0" tIns="0" rIns="0" bIns="17150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25000"/>
              <a:buFontTx/>
              <a:buNone/>
              <a:tabLst/>
              <a:defRPr/>
            </a:pPr>
            <a:r>
              <a:rPr kumimoji="0" lang="en-GB" sz="28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Roboto Condensed"/>
                <a:cs typeface="Roboto Condensed"/>
                <a:sym typeface="Roboto Condensed"/>
              </a:rPr>
              <a:t>FASTER COMPETE </a:t>
            </a:r>
            <a:r>
              <a:rPr kumimoji="0" lang="en-GB" sz="2800" b="0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Roboto Condensed"/>
                <a:cs typeface="Roboto Condensed"/>
                <a:sym typeface="Roboto Condensed"/>
              </a:rPr>
              <a:t>| RUNNING MEN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91AE7FB-BC73-73D8-BDCC-7BD26536F2E4}"/>
              </a:ext>
            </a:extLst>
          </p:cNvPr>
          <p:cNvSpPr txBox="1"/>
          <p:nvPr/>
        </p:nvSpPr>
        <p:spPr>
          <a:xfrm>
            <a:off x="176337" y="713461"/>
            <a:ext cx="2207112" cy="123110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METASPEED SKY TOKYO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CUD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 panose="020B0604020202020204" pitchFamily="34" charset="0"/>
            </a:endParaRPr>
          </a:p>
          <a:p>
            <a:pPr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€</a:t>
            </a: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275</a:t>
            </a:r>
          </a:p>
          <a:p>
            <a:pPr>
              <a:defRPr/>
            </a:pPr>
            <a:r>
              <a:rPr lang="es-ES" sz="1000" dirty="0">
                <a:solidFill>
                  <a:srgbClr val="093552"/>
                </a:solidFill>
                <a:latin typeface="ASICS Font 3.0"/>
                <a:cs typeface="Helvetica"/>
              </a:rPr>
              <a:t>DEC</a:t>
            </a:r>
            <a:endParaRPr lang="en-GB" sz="1000" dirty="0">
              <a:solidFill>
                <a:srgbClr val="093552"/>
              </a:solidFill>
              <a:latin typeface="ASICS Font 3.0" panose="00000500000000000000" pitchFamily="50" charset="0"/>
              <a:cs typeface="Helvetica" panose="020B0604020202020204" pitchFamily="34" charset="0"/>
            </a:endParaRPr>
          </a:p>
          <a:p>
            <a:pPr>
              <a:defRPr/>
            </a:pP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PLATINUM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1013A162</a:t>
            </a:r>
          </a:p>
          <a:p>
            <a:pPr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SELECTIVE </a:t>
            </a:r>
            <a:r>
              <a:rPr lang="en-GB" sz="1000" dirty="0">
                <a:solidFill>
                  <a:schemeClr val="accent2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DISTRIBUTION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chemeClr val="accent2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 panose="020B0604020202020204" pitchFamily="34" charset="0"/>
            </a:endParaRPr>
          </a:p>
        </p:txBody>
      </p:sp>
      <p:sp>
        <p:nvSpPr>
          <p:cNvPr id="11" name="Text Placeholder 21">
            <a:extLst>
              <a:ext uri="{FF2B5EF4-FFF2-40B4-BE49-F238E27FC236}">
                <a16:creationId xmlns:a16="http://schemas.microsoft.com/office/drawing/2014/main" id="{A15A127A-13CD-BC9E-FF88-7EE66A1A692C}"/>
              </a:ext>
            </a:extLst>
          </p:cNvPr>
          <p:cNvSpPr txBox="1">
            <a:spLocks/>
          </p:cNvSpPr>
          <p:nvPr/>
        </p:nvSpPr>
        <p:spPr>
          <a:xfrm>
            <a:off x="3721154" y="811968"/>
            <a:ext cx="444500" cy="231306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latin typeface="ASICS Font 3.0"/>
              </a:rPr>
              <a:t>300</a:t>
            </a:r>
            <a:endParaRPr lang="en-US"/>
          </a:p>
        </p:txBody>
      </p:sp>
      <p:sp>
        <p:nvSpPr>
          <p:cNvPr id="14" name="Text Placeholder 21">
            <a:extLst>
              <a:ext uri="{FF2B5EF4-FFF2-40B4-BE49-F238E27FC236}">
                <a16:creationId xmlns:a16="http://schemas.microsoft.com/office/drawing/2014/main" id="{4A3B92B5-766F-A400-A19A-35E47570D5ED}"/>
              </a:ext>
            </a:extLst>
          </p:cNvPr>
          <p:cNvSpPr txBox="1">
            <a:spLocks/>
          </p:cNvSpPr>
          <p:nvPr/>
        </p:nvSpPr>
        <p:spPr>
          <a:xfrm>
            <a:off x="5673325" y="811968"/>
            <a:ext cx="444500" cy="231306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latin typeface="ASICS Font 3.0"/>
              </a:rPr>
              <a:t>101</a:t>
            </a:r>
            <a:endParaRPr lang="en-US" dirty="0"/>
          </a:p>
        </p:txBody>
      </p:sp>
      <p:sp>
        <p:nvSpPr>
          <p:cNvPr id="19" name="Star: 5 Points 18">
            <a:extLst>
              <a:ext uri="{FF2B5EF4-FFF2-40B4-BE49-F238E27FC236}">
                <a16:creationId xmlns:a16="http://schemas.microsoft.com/office/drawing/2014/main" id="{39725C93-58B5-1186-B5FD-A4ADC838746D}"/>
              </a:ext>
            </a:extLst>
          </p:cNvPr>
          <p:cNvSpPr/>
          <p:nvPr/>
        </p:nvSpPr>
        <p:spPr>
          <a:xfrm>
            <a:off x="2352847" y="828790"/>
            <a:ext cx="267037" cy="267037"/>
          </a:xfrm>
          <a:prstGeom prst="star5">
            <a:avLst/>
          </a:prstGeom>
          <a:solidFill>
            <a:srgbClr val="FFFF0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14B7CA3-07F4-5B09-07C4-1995781C1F84}"/>
              </a:ext>
            </a:extLst>
          </p:cNvPr>
          <p:cNvSpPr txBox="1"/>
          <p:nvPr/>
        </p:nvSpPr>
        <p:spPr>
          <a:xfrm>
            <a:off x="4163235" y="815496"/>
            <a:ext cx="115086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90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FEB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334E64C-CEC4-24FF-C655-CEF9F36556B0}"/>
              </a:ext>
            </a:extLst>
          </p:cNvPr>
          <p:cNvSpPr txBox="1"/>
          <p:nvPr/>
        </p:nvSpPr>
        <p:spPr>
          <a:xfrm>
            <a:off x="176337" y="1944567"/>
            <a:ext cx="2004165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MAGIC SPEED 5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NEW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€190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/>
              </a:rPr>
              <a:t>JAN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GOLD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1011C162	                   </a:t>
            </a:r>
          </a:p>
        </p:txBody>
      </p:sp>
      <p:sp>
        <p:nvSpPr>
          <p:cNvPr id="2" name="Text Placeholder 23">
            <a:extLst>
              <a:ext uri="{FF2B5EF4-FFF2-40B4-BE49-F238E27FC236}">
                <a16:creationId xmlns:a16="http://schemas.microsoft.com/office/drawing/2014/main" id="{545D2FBA-18CC-CC2A-3A6E-D7B4089E0668}"/>
              </a:ext>
            </a:extLst>
          </p:cNvPr>
          <p:cNvSpPr txBox="1">
            <a:spLocks/>
          </p:cNvSpPr>
          <p:nvPr/>
        </p:nvSpPr>
        <p:spPr>
          <a:xfrm>
            <a:off x="3634878" y="2010874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300</a:t>
            </a:r>
          </a:p>
        </p:txBody>
      </p:sp>
      <p:sp>
        <p:nvSpPr>
          <p:cNvPr id="20" name="Text Placeholder 23">
            <a:extLst>
              <a:ext uri="{FF2B5EF4-FFF2-40B4-BE49-F238E27FC236}">
                <a16:creationId xmlns:a16="http://schemas.microsoft.com/office/drawing/2014/main" id="{4C36EFF6-CF83-CA47-1AEF-C59A3BD5C83F}"/>
              </a:ext>
            </a:extLst>
          </p:cNvPr>
          <p:cNvSpPr txBox="1">
            <a:spLocks/>
          </p:cNvSpPr>
          <p:nvPr/>
        </p:nvSpPr>
        <p:spPr>
          <a:xfrm>
            <a:off x="5537165" y="2010874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100</a:t>
            </a:r>
          </a:p>
        </p:txBody>
      </p:sp>
      <p:sp>
        <p:nvSpPr>
          <p:cNvPr id="12" name="Star: 5 Points 11">
            <a:extLst>
              <a:ext uri="{FF2B5EF4-FFF2-40B4-BE49-F238E27FC236}">
                <a16:creationId xmlns:a16="http://schemas.microsoft.com/office/drawing/2014/main" id="{5F372958-D5E5-85D5-9792-9D141C0A6949}"/>
              </a:ext>
            </a:extLst>
          </p:cNvPr>
          <p:cNvSpPr/>
          <p:nvPr/>
        </p:nvSpPr>
        <p:spPr>
          <a:xfrm>
            <a:off x="2256801" y="2091604"/>
            <a:ext cx="267037" cy="267037"/>
          </a:xfrm>
          <a:prstGeom prst="star5">
            <a:avLst/>
          </a:prstGeom>
          <a:solidFill>
            <a:srgbClr val="FFFF0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E9CE3F4-571B-0A67-E34D-70AC5D7A1DFC}"/>
              </a:ext>
            </a:extLst>
          </p:cNvPr>
          <p:cNvSpPr txBox="1"/>
          <p:nvPr/>
        </p:nvSpPr>
        <p:spPr>
          <a:xfrm>
            <a:off x="4032825" y="2021346"/>
            <a:ext cx="115086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9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FEB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0E86A05-D9C2-C22F-49BE-E276AF8FA2A6}"/>
              </a:ext>
            </a:extLst>
          </p:cNvPr>
          <p:cNvSpPr txBox="1"/>
          <p:nvPr/>
        </p:nvSpPr>
        <p:spPr>
          <a:xfrm>
            <a:off x="176337" y="3052563"/>
            <a:ext cx="2004165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cs typeface="Helvetica"/>
              </a:rPr>
              <a:t>NOOSA TRI </a:t>
            </a:r>
            <a:r>
              <a:rPr lang="en-GB" sz="1600" b="1" dirty="0">
                <a:solidFill>
                  <a:srgbClr val="002060"/>
                </a:solidFill>
                <a:latin typeface="ASICS Font 3.0"/>
                <a:cs typeface="Helvetica"/>
              </a:rPr>
              <a:t>16</a:t>
            </a:r>
            <a:endParaRPr kumimoji="0" lang="en-GB" sz="16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cs typeface="Helvetica"/>
              </a:rPr>
              <a:t>CU</a:t>
            </a: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D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cs typeface="Helvetica"/>
              </a:rPr>
              <a:t>€155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cs typeface="Helvetica"/>
              </a:rPr>
              <a:t>DEC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cs typeface="Helvetica"/>
              </a:rPr>
              <a:t>GOLD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1011B872	                   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cs typeface="Helvetica" panose="020B0604020202020204" pitchFamily="34" charset="0"/>
            </a:endParaRPr>
          </a:p>
        </p:txBody>
      </p:sp>
      <p:sp>
        <p:nvSpPr>
          <p:cNvPr id="28" name="Text Placeholder 39">
            <a:extLst>
              <a:ext uri="{FF2B5EF4-FFF2-40B4-BE49-F238E27FC236}">
                <a16:creationId xmlns:a16="http://schemas.microsoft.com/office/drawing/2014/main" id="{CBFDAA93-79D1-EDD1-B07A-F1D988A6EAEC}"/>
              </a:ext>
            </a:extLst>
          </p:cNvPr>
          <p:cNvSpPr txBox="1">
            <a:spLocks/>
          </p:cNvSpPr>
          <p:nvPr/>
        </p:nvSpPr>
        <p:spPr>
          <a:xfrm>
            <a:off x="3564155" y="3119172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301</a:t>
            </a:r>
          </a:p>
        </p:txBody>
      </p:sp>
      <p:sp>
        <p:nvSpPr>
          <p:cNvPr id="48" name="Text Placeholder 24">
            <a:extLst>
              <a:ext uri="{FF2B5EF4-FFF2-40B4-BE49-F238E27FC236}">
                <a16:creationId xmlns:a16="http://schemas.microsoft.com/office/drawing/2014/main" id="{F8C29555-27A9-FAE6-63C6-96B105601B5D}"/>
              </a:ext>
            </a:extLst>
          </p:cNvPr>
          <p:cNvSpPr txBox="1">
            <a:spLocks/>
          </p:cNvSpPr>
          <p:nvPr/>
        </p:nvSpPr>
        <p:spPr>
          <a:xfrm>
            <a:off x="5546693" y="3119172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403</a:t>
            </a:r>
          </a:p>
        </p:txBody>
      </p:sp>
      <p:sp>
        <p:nvSpPr>
          <p:cNvPr id="52" name="Text Placeholder 24">
            <a:extLst>
              <a:ext uri="{FF2B5EF4-FFF2-40B4-BE49-F238E27FC236}">
                <a16:creationId xmlns:a16="http://schemas.microsoft.com/office/drawing/2014/main" id="{11B43033-4328-F0FB-C4EF-5A6FE0E73428}"/>
              </a:ext>
            </a:extLst>
          </p:cNvPr>
          <p:cNvSpPr txBox="1">
            <a:spLocks/>
          </p:cNvSpPr>
          <p:nvPr/>
        </p:nvSpPr>
        <p:spPr>
          <a:xfrm>
            <a:off x="7559990" y="3108504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700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07C5BDFE-3E28-4736-076F-CDEEE7142DF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201612" y="3315610"/>
            <a:ext cx="1707273" cy="82296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128563A-2131-B6FD-0807-6E14EC73142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217667" y="3290010"/>
            <a:ext cx="1701756" cy="82296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271BFBE-D07C-3F1C-53C5-819B468EB9D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2190030" y="3337858"/>
            <a:ext cx="1702800" cy="840758"/>
          </a:xfrm>
          <a:prstGeom prst="rect">
            <a:avLst/>
          </a:prstGeom>
        </p:spPr>
      </p:pic>
      <p:pic>
        <p:nvPicPr>
          <p:cNvPr id="10" name="Εικόνα 9">
            <a:extLst>
              <a:ext uri="{FF2B5EF4-FFF2-40B4-BE49-F238E27FC236}">
                <a16:creationId xmlns:a16="http://schemas.microsoft.com/office/drawing/2014/main" id="{F984D128-1B55-92CF-0410-CBC523095E5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62526" y="2252178"/>
            <a:ext cx="1522263" cy="706145"/>
          </a:xfrm>
          <a:prstGeom prst="rect">
            <a:avLst/>
          </a:prstGeom>
        </p:spPr>
      </p:pic>
      <p:pic>
        <p:nvPicPr>
          <p:cNvPr id="15" name="Εικόνα 14">
            <a:extLst>
              <a:ext uri="{FF2B5EF4-FFF2-40B4-BE49-F238E27FC236}">
                <a16:creationId xmlns:a16="http://schemas.microsoft.com/office/drawing/2014/main" id="{F4F7F850-9213-17B9-D35F-A57CF1260F1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58712" y="2283153"/>
            <a:ext cx="1456424" cy="706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38822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hink-cell data - do not delete" hidden="1">
            <a:extLst>
              <a:ext uri="{FF2B5EF4-FFF2-40B4-BE49-F238E27FC236}">
                <a16:creationId xmlns:a16="http://schemas.microsoft.com/office/drawing/2014/main" id="{8F1C3099-0441-F94B-72C3-1D381F0775EF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4197240126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" imgW="274" imgH="275" progId="TCLayout.ActiveDocument.1">
                  <p:embed/>
                </p:oleObj>
              </mc:Choice>
              <mc:Fallback>
                <p:oleObj name="think-cell Slide" r:id="rId4" imgW="274" imgH="275" progId="TCLayout.ActiveDocument.1">
                  <p:embed/>
                  <p:pic>
                    <p:nvPicPr>
                      <p:cNvPr id="8" name="think-cell data - do not delete" hidden="1">
                        <a:extLst>
                          <a:ext uri="{FF2B5EF4-FFF2-40B4-BE49-F238E27FC236}">
                            <a16:creationId xmlns:a16="http://schemas.microsoft.com/office/drawing/2014/main" id="{8F1C3099-0441-F94B-72C3-1D381F0775EF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2" name="Picture 11">
            <a:extLst>
              <a:ext uri="{FF2B5EF4-FFF2-40B4-BE49-F238E27FC236}">
                <a16:creationId xmlns:a16="http://schemas.microsoft.com/office/drawing/2014/main" id="{C88E78AC-EE6D-2971-C5FB-221B4FC2723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91475" y="2081088"/>
            <a:ext cx="1672047" cy="822960"/>
          </a:xfrm>
          <a:prstGeom prst="rect">
            <a:avLst/>
          </a:prstGeom>
        </p:spPr>
      </p:pic>
      <p:sp>
        <p:nvSpPr>
          <p:cNvPr id="26" name="Shape 392">
            <a:extLst>
              <a:ext uri="{FF2B5EF4-FFF2-40B4-BE49-F238E27FC236}">
                <a16:creationId xmlns:a16="http://schemas.microsoft.com/office/drawing/2014/main" id="{84C56C69-5310-4738-873C-0159ACD2D132}"/>
              </a:ext>
            </a:extLst>
          </p:cNvPr>
          <p:cNvSpPr txBox="1"/>
          <p:nvPr/>
        </p:nvSpPr>
        <p:spPr>
          <a:xfrm>
            <a:off x="176337" y="167829"/>
            <a:ext cx="7974218" cy="372000"/>
          </a:xfrm>
          <a:prstGeom prst="rect">
            <a:avLst/>
          </a:prstGeom>
          <a:noFill/>
          <a:ln>
            <a:noFill/>
          </a:ln>
        </p:spPr>
        <p:txBody>
          <a:bodyPr lIns="0" tIns="0" rIns="0" bIns="17150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25000"/>
              <a:buFontTx/>
              <a:buNone/>
              <a:tabLst/>
              <a:defRPr/>
            </a:pPr>
            <a:r>
              <a:rPr kumimoji="0" lang="en-GB" sz="28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Roboto Condensed"/>
                <a:cs typeface="Roboto Condensed"/>
                <a:sym typeface="Roboto Condensed"/>
              </a:rPr>
              <a:t>FURTHER NEUTRAL </a:t>
            </a:r>
            <a:r>
              <a:rPr kumimoji="0" lang="en-GB" sz="2800" b="0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Roboto Condensed"/>
                <a:cs typeface="Roboto Condensed"/>
                <a:sym typeface="Roboto Condensed"/>
              </a:rPr>
              <a:t>| RUNNING MEN</a:t>
            </a:r>
          </a:p>
        </p:txBody>
      </p:sp>
      <p:sp>
        <p:nvSpPr>
          <p:cNvPr id="3" name="Star: 5 Points 2">
            <a:extLst>
              <a:ext uri="{FF2B5EF4-FFF2-40B4-BE49-F238E27FC236}">
                <a16:creationId xmlns:a16="http://schemas.microsoft.com/office/drawing/2014/main" id="{61C98169-D397-D826-EDF5-7E7DFEFAD30B}"/>
              </a:ext>
            </a:extLst>
          </p:cNvPr>
          <p:cNvSpPr/>
          <p:nvPr/>
        </p:nvSpPr>
        <p:spPr>
          <a:xfrm>
            <a:off x="4337294" y="155397"/>
            <a:ext cx="267037" cy="267037"/>
          </a:xfrm>
          <a:prstGeom prst="star5">
            <a:avLst/>
          </a:prstGeom>
          <a:solidFill>
            <a:srgbClr val="FFFF0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5" name="TextBox 3">
            <a:extLst>
              <a:ext uri="{FF2B5EF4-FFF2-40B4-BE49-F238E27FC236}">
                <a16:creationId xmlns:a16="http://schemas.microsoft.com/office/drawing/2014/main" id="{9FDE3FAF-44E6-082F-855F-BD014AC31B73}"/>
              </a:ext>
            </a:extLst>
          </p:cNvPr>
          <p:cNvSpPr txBox="1"/>
          <p:nvPr/>
        </p:nvSpPr>
        <p:spPr>
          <a:xfrm>
            <a:off x="10696827" y="182564"/>
            <a:ext cx="1048685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100" b="1">
                <a:latin typeface="ASICS Font 3.0" panose="00000500000000000000" pitchFamily="2" charset="0"/>
              </a:rPr>
              <a:t>Key Style Color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C4092B1-7EE1-110D-AB03-C4B8E47B90CE}"/>
              </a:ext>
            </a:extLst>
          </p:cNvPr>
          <p:cNvSpPr txBox="1"/>
          <p:nvPr/>
        </p:nvSpPr>
        <p:spPr>
          <a:xfrm>
            <a:off x="137704" y="1901122"/>
            <a:ext cx="1980000" cy="107721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GEL-CUMULUS 27 GTX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CUD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€175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DEC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GOLD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1011C048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 panose="020B0604020202020204" pitchFamily="34" charset="0"/>
            </a:endParaRPr>
          </a:p>
        </p:txBody>
      </p:sp>
      <p:sp>
        <p:nvSpPr>
          <p:cNvPr id="23" name="Text Placeholder 16">
            <a:extLst>
              <a:ext uri="{FF2B5EF4-FFF2-40B4-BE49-F238E27FC236}">
                <a16:creationId xmlns:a16="http://schemas.microsoft.com/office/drawing/2014/main" id="{1BBA5BC2-2FBD-6923-212D-70BD471020E3}"/>
              </a:ext>
            </a:extLst>
          </p:cNvPr>
          <p:cNvSpPr txBox="1">
            <a:spLocks/>
          </p:cNvSpPr>
          <p:nvPr/>
        </p:nvSpPr>
        <p:spPr>
          <a:xfrm>
            <a:off x="3682917" y="1915858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201</a:t>
            </a:r>
          </a:p>
        </p:txBody>
      </p:sp>
      <p:pic>
        <p:nvPicPr>
          <p:cNvPr id="4" name="Image">
            <a:extLst>
              <a:ext uri="{FF2B5EF4-FFF2-40B4-BE49-F238E27FC236}">
                <a16:creationId xmlns:a16="http://schemas.microsoft.com/office/drawing/2014/main" id="{7E87733D-4B31-FAC6-DE32-20866D08BC7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270103" y="3246192"/>
            <a:ext cx="1586430" cy="82296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2E1B707-6D74-4B0D-85F7-3B10A5FEE792}"/>
              </a:ext>
            </a:extLst>
          </p:cNvPr>
          <p:cNvSpPr txBox="1"/>
          <p:nvPr/>
        </p:nvSpPr>
        <p:spPr>
          <a:xfrm>
            <a:off x="125622" y="3069278"/>
            <a:ext cx="2004165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defRPr/>
            </a:pPr>
            <a:r>
              <a:rPr lang="en-GB" sz="1600" b="1" dirty="0">
                <a:solidFill>
                  <a:srgbClr val="002060"/>
                </a:solidFill>
                <a:latin typeface="ASICS Font 3.0"/>
                <a:cs typeface="Helvetica"/>
              </a:rPr>
              <a:t>GEL-PULSE 17 GTX</a:t>
            </a:r>
            <a:endParaRPr lang="en-GB" sz="16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cs typeface="Helvetica"/>
              </a:rPr>
              <a:t>NEW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cs typeface="Helvetica"/>
              </a:rPr>
              <a:t>€</a:t>
            </a: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135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93552"/>
                </a:solidFill>
                <a:latin typeface="ASICS Font 3.0"/>
                <a:cs typeface="Helvetica"/>
              </a:rPr>
              <a:t>JAN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93552"/>
              </a:solidFill>
              <a:effectLst/>
              <a:uLnTx/>
              <a:uFillTx/>
              <a:latin typeface="ASICS Font 3.0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SILVER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cs typeface="Helvetica"/>
              </a:rPr>
              <a:t>1011C154</a:t>
            </a: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CA70FF08-FE37-489C-93F5-F1DCACDB31E4}"/>
              </a:ext>
            </a:extLst>
          </p:cNvPr>
          <p:cNvSpPr txBox="1">
            <a:spLocks/>
          </p:cNvSpPr>
          <p:nvPr/>
        </p:nvSpPr>
        <p:spPr>
          <a:xfrm>
            <a:off x="3619022" y="3055497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001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344FEE6-E2BC-E6DE-6914-CD9AEB7F4CD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270103" y="4507190"/>
            <a:ext cx="1603332" cy="822960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F06D6270-E839-443D-B257-0678A7707659}"/>
              </a:ext>
            </a:extLst>
          </p:cNvPr>
          <p:cNvSpPr txBox="1"/>
          <p:nvPr/>
        </p:nvSpPr>
        <p:spPr>
          <a:xfrm>
            <a:off x="220141" y="4178423"/>
            <a:ext cx="2004165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GEL-VENTURE 11 WP</a:t>
            </a:r>
            <a:endParaRPr kumimoji="0" lang="en-GB" sz="6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NEW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€</a:t>
            </a: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100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DEC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SILVER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1011C159</a:t>
            </a:r>
          </a:p>
        </p:txBody>
      </p:sp>
      <p:sp>
        <p:nvSpPr>
          <p:cNvPr id="11" name="Text Placeholder 1">
            <a:extLst>
              <a:ext uri="{FF2B5EF4-FFF2-40B4-BE49-F238E27FC236}">
                <a16:creationId xmlns:a16="http://schemas.microsoft.com/office/drawing/2014/main" id="{5B8C95DF-3DB2-40B1-AB93-612821F1C8B8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589136" y="4323034"/>
            <a:ext cx="444500" cy="231306"/>
          </a:xfrm>
        </p:spPr>
        <p:txBody>
          <a:bodyPr/>
          <a:lstStyle/>
          <a:p>
            <a:r>
              <a:rPr lang="en-US"/>
              <a:t>001</a:t>
            </a:r>
            <a:endParaRPr lang="en-NL"/>
          </a:p>
        </p:txBody>
      </p:sp>
      <p:pic>
        <p:nvPicPr>
          <p:cNvPr id="72" name="Image">
            <a:extLst>
              <a:ext uri="{FF2B5EF4-FFF2-40B4-BE49-F238E27FC236}">
                <a16:creationId xmlns:a16="http://schemas.microsoft.com/office/drawing/2014/main" id="{F5C2BC35-DFDB-36DA-416D-A479A8138637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44819" y="960171"/>
            <a:ext cx="1645920" cy="822960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78500F68-BB25-4447-92F4-10EFEAA174F7}"/>
              </a:ext>
            </a:extLst>
          </p:cNvPr>
          <p:cNvSpPr txBox="1"/>
          <p:nvPr/>
        </p:nvSpPr>
        <p:spPr>
          <a:xfrm>
            <a:off x="125622" y="768080"/>
            <a:ext cx="2322773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GEL-TRABUCO 14 </a:t>
            </a: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GTX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ea typeface="+mn-ea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NEW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ea typeface="+mn-ea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€175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JAN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GOLD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1011C165</a:t>
            </a:r>
          </a:p>
        </p:txBody>
      </p:sp>
      <p:sp>
        <p:nvSpPr>
          <p:cNvPr id="25" name="Text Placeholder 24">
            <a:extLst>
              <a:ext uri="{FF2B5EF4-FFF2-40B4-BE49-F238E27FC236}">
                <a16:creationId xmlns:a16="http://schemas.microsoft.com/office/drawing/2014/main" id="{2022A1FF-462E-4521-8177-3F0E67D9F332}"/>
              </a:ext>
            </a:extLst>
          </p:cNvPr>
          <p:cNvSpPr txBox="1">
            <a:spLocks/>
          </p:cNvSpPr>
          <p:nvPr/>
        </p:nvSpPr>
        <p:spPr>
          <a:xfrm>
            <a:off x="3732759" y="771867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002</a:t>
            </a:r>
          </a:p>
        </p:txBody>
      </p:sp>
    </p:spTree>
    <p:extLst>
      <p:ext uri="{BB962C8B-B14F-4D97-AF65-F5344CB8AC3E}">
        <p14:creationId xmlns:p14="http://schemas.microsoft.com/office/powerpoint/2010/main" val="34281163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hink-cell data - do not delete" hidden="1">
            <a:extLst>
              <a:ext uri="{FF2B5EF4-FFF2-40B4-BE49-F238E27FC236}">
                <a16:creationId xmlns:a16="http://schemas.microsoft.com/office/drawing/2014/main" id="{FF014518-6A82-0AA4-ED2E-9AD71DFA053E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135394248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" imgW="503" imgH="503" progId="TCLayout.ActiveDocument.1">
                  <p:embed/>
                </p:oleObj>
              </mc:Choice>
              <mc:Fallback>
                <p:oleObj name="think-cell Slide" r:id="rId4" imgW="503" imgH="503" progId="TCLayout.ActiveDocument.1">
                  <p:embed/>
                  <p:pic>
                    <p:nvPicPr>
                      <p:cNvPr id="8" name="think-cell data - do not delete" hidden="1">
                        <a:extLst>
                          <a:ext uri="{FF2B5EF4-FFF2-40B4-BE49-F238E27FC236}">
                            <a16:creationId xmlns:a16="http://schemas.microsoft.com/office/drawing/2014/main" id="{FF014518-6A82-0AA4-ED2E-9AD71DFA053E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5" name="Image">
            <a:extLst>
              <a:ext uri="{FF2B5EF4-FFF2-40B4-BE49-F238E27FC236}">
                <a16:creationId xmlns:a16="http://schemas.microsoft.com/office/drawing/2014/main" id="{3DC52D7A-7F14-4476-A52B-280168131DD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185957" y="960414"/>
            <a:ext cx="1746908" cy="822960"/>
          </a:xfrm>
          <a:prstGeom prst="rect">
            <a:avLst/>
          </a:prstGeom>
        </p:spPr>
      </p:pic>
      <p:pic>
        <p:nvPicPr>
          <p:cNvPr id="26" name="Image">
            <a:extLst>
              <a:ext uri="{FF2B5EF4-FFF2-40B4-BE49-F238E27FC236}">
                <a16:creationId xmlns:a16="http://schemas.microsoft.com/office/drawing/2014/main" id="{463D03DC-BD24-6DEE-1E8F-3A2DE144A56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235810" y="2180925"/>
            <a:ext cx="1712826" cy="822960"/>
          </a:xfrm>
          <a:prstGeom prst="rect">
            <a:avLst/>
          </a:prstGeom>
        </p:spPr>
      </p:pic>
      <p:pic>
        <p:nvPicPr>
          <p:cNvPr id="41" name="Image">
            <a:extLst>
              <a:ext uri="{FF2B5EF4-FFF2-40B4-BE49-F238E27FC236}">
                <a16:creationId xmlns:a16="http://schemas.microsoft.com/office/drawing/2014/main" id="{4DF0E5D8-296C-F7DA-8F14-D372F3C1E41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245102" y="2165140"/>
            <a:ext cx="1688121" cy="822960"/>
          </a:xfrm>
          <a:prstGeom prst="rect">
            <a:avLst/>
          </a:prstGeom>
        </p:spPr>
      </p:pic>
      <p:pic>
        <p:nvPicPr>
          <p:cNvPr id="51" name="Image">
            <a:extLst>
              <a:ext uri="{FF2B5EF4-FFF2-40B4-BE49-F238E27FC236}">
                <a16:creationId xmlns:a16="http://schemas.microsoft.com/office/drawing/2014/main" id="{982CB3B5-FCEC-DBDC-8183-2F3ECB57389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119743" y="2237511"/>
            <a:ext cx="1699011" cy="82296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6CAD6137-6456-477D-9700-27C0D28D9D6C}"/>
              </a:ext>
            </a:extLst>
          </p:cNvPr>
          <p:cNvSpPr txBox="1"/>
          <p:nvPr/>
        </p:nvSpPr>
        <p:spPr>
          <a:xfrm>
            <a:off x="176337" y="1965188"/>
            <a:ext cx="2204582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GEL-TRABUCO 14</a:t>
            </a:r>
            <a:endParaRPr kumimoji="0" lang="en-GB" sz="6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ea typeface="+mn-ea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NEW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ea typeface="+mn-ea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€165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DEC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ea typeface="+mn-ea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GOLD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1011C166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1B35D37F-220D-4776-8999-81D5C55612EF}"/>
              </a:ext>
            </a:extLst>
          </p:cNvPr>
          <p:cNvSpPr txBox="1"/>
          <p:nvPr/>
        </p:nvSpPr>
        <p:spPr>
          <a:xfrm>
            <a:off x="160652" y="844617"/>
            <a:ext cx="2004164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TRABUCO MAX 4</a:t>
            </a:r>
            <a:endParaRPr kumimoji="0" lang="en-GB" sz="6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ea typeface="+mn-ea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NEW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ea typeface="+mn-ea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€185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DEC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ea typeface="+mn-ea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GOLD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1011C164</a:t>
            </a:r>
          </a:p>
        </p:txBody>
      </p:sp>
      <p:sp>
        <p:nvSpPr>
          <p:cNvPr id="32" name="Shape 392">
            <a:extLst>
              <a:ext uri="{FF2B5EF4-FFF2-40B4-BE49-F238E27FC236}">
                <a16:creationId xmlns:a16="http://schemas.microsoft.com/office/drawing/2014/main" id="{68CC24A6-FB8F-42CF-8C8F-7A08B176FD3D}"/>
              </a:ext>
            </a:extLst>
          </p:cNvPr>
          <p:cNvSpPr txBox="1"/>
          <p:nvPr/>
        </p:nvSpPr>
        <p:spPr>
          <a:xfrm>
            <a:off x="176337" y="167829"/>
            <a:ext cx="5945513" cy="372000"/>
          </a:xfrm>
          <a:prstGeom prst="rect">
            <a:avLst/>
          </a:prstGeom>
          <a:noFill/>
          <a:ln>
            <a:noFill/>
          </a:ln>
        </p:spPr>
        <p:txBody>
          <a:bodyPr lIns="0" tIns="0" rIns="0" bIns="17150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25000"/>
              <a:buFontTx/>
              <a:buNone/>
              <a:tabLst/>
              <a:defRPr/>
            </a:pPr>
            <a:r>
              <a:rPr kumimoji="0" lang="en-GB" sz="28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Roboto Condensed"/>
                <a:cs typeface="Roboto Condensed"/>
                <a:sym typeface="Roboto Condensed"/>
              </a:rPr>
              <a:t>TRAIL PROTECTION </a:t>
            </a:r>
            <a:r>
              <a:rPr kumimoji="0" lang="en-GB" sz="2800" b="0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Roboto Condensed"/>
                <a:cs typeface="Roboto Condensed"/>
                <a:sym typeface="Roboto Condensed"/>
              </a:rPr>
              <a:t>| RUNNING MEN</a:t>
            </a:r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DE00F06D-4C60-40E4-A5A2-616E68A69A47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3581269" y="779684"/>
            <a:ext cx="444500" cy="231306"/>
          </a:xfrm>
        </p:spPr>
        <p:txBody>
          <a:bodyPr/>
          <a:lstStyle/>
          <a:p>
            <a:r>
              <a:rPr lang="en-US"/>
              <a:t>400</a:t>
            </a:r>
            <a:endParaRPr lang="en-NL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024FD233-CC1E-4C3C-BAEA-C47349D051EB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3614082" y="1980630"/>
            <a:ext cx="444500" cy="230565"/>
          </a:xfrm>
        </p:spPr>
        <p:txBody>
          <a:bodyPr/>
          <a:lstStyle/>
          <a:p>
            <a:r>
              <a:rPr lang="en-US"/>
              <a:t>400</a:t>
            </a:r>
            <a:endParaRPr lang="en-NL"/>
          </a:p>
        </p:txBody>
      </p:sp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DC0CB384-C348-41BA-887E-B5BF4A6FD266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5605893" y="1964104"/>
            <a:ext cx="444500" cy="231306"/>
          </a:xfrm>
        </p:spPr>
        <p:txBody>
          <a:bodyPr/>
          <a:lstStyle/>
          <a:p>
            <a:r>
              <a:rPr lang="en-US"/>
              <a:t>800</a:t>
            </a:r>
            <a:endParaRPr lang="en-NL"/>
          </a:p>
        </p:txBody>
      </p:sp>
      <p:sp>
        <p:nvSpPr>
          <p:cNvPr id="30" name="Text Placeholder 21">
            <a:extLst>
              <a:ext uri="{FF2B5EF4-FFF2-40B4-BE49-F238E27FC236}">
                <a16:creationId xmlns:a16="http://schemas.microsoft.com/office/drawing/2014/main" id="{FE74802C-15E1-3B90-9A2C-2BF3C05266B8}"/>
              </a:ext>
            </a:extLst>
          </p:cNvPr>
          <p:cNvSpPr txBox="1">
            <a:spLocks/>
          </p:cNvSpPr>
          <p:nvPr/>
        </p:nvSpPr>
        <p:spPr>
          <a:xfrm>
            <a:off x="7501817" y="2047407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001</a:t>
            </a:r>
          </a:p>
        </p:txBody>
      </p:sp>
      <p:sp>
        <p:nvSpPr>
          <p:cNvPr id="10" name="Star: 5 Points 9">
            <a:extLst>
              <a:ext uri="{FF2B5EF4-FFF2-40B4-BE49-F238E27FC236}">
                <a16:creationId xmlns:a16="http://schemas.microsoft.com/office/drawing/2014/main" id="{2D761877-FC2F-AE5B-002C-10D65B73C4D5}"/>
              </a:ext>
            </a:extLst>
          </p:cNvPr>
          <p:cNvSpPr/>
          <p:nvPr/>
        </p:nvSpPr>
        <p:spPr>
          <a:xfrm>
            <a:off x="10398220" y="167829"/>
            <a:ext cx="267037" cy="267037"/>
          </a:xfrm>
          <a:prstGeom prst="star5">
            <a:avLst/>
          </a:prstGeom>
          <a:solidFill>
            <a:schemeClr val="accent4">
              <a:lumMod val="60000"/>
              <a:lumOff val="40000"/>
            </a:schemeClr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1" name="TextBox 3">
            <a:extLst>
              <a:ext uri="{FF2B5EF4-FFF2-40B4-BE49-F238E27FC236}">
                <a16:creationId xmlns:a16="http://schemas.microsoft.com/office/drawing/2014/main" id="{C41BCEA9-5946-C31C-4C0D-187777354D80}"/>
              </a:ext>
            </a:extLst>
          </p:cNvPr>
          <p:cNvSpPr txBox="1"/>
          <p:nvPr/>
        </p:nvSpPr>
        <p:spPr>
          <a:xfrm>
            <a:off x="10696827" y="182564"/>
            <a:ext cx="1048685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100" b="1">
                <a:latin typeface="ASICS Font 3.0" panose="00000500000000000000" pitchFamily="2" charset="0"/>
              </a:rPr>
              <a:t>Key Style Color</a:t>
            </a:r>
          </a:p>
        </p:txBody>
      </p:sp>
      <p:sp>
        <p:nvSpPr>
          <p:cNvPr id="12" name="Star: 5 Points 11">
            <a:extLst>
              <a:ext uri="{FF2B5EF4-FFF2-40B4-BE49-F238E27FC236}">
                <a16:creationId xmlns:a16="http://schemas.microsoft.com/office/drawing/2014/main" id="{C8E5246D-3DA1-6292-6E6D-FF972A1F96D7}"/>
              </a:ext>
            </a:extLst>
          </p:cNvPr>
          <p:cNvSpPr/>
          <p:nvPr/>
        </p:nvSpPr>
        <p:spPr>
          <a:xfrm>
            <a:off x="2185956" y="846235"/>
            <a:ext cx="267037" cy="267037"/>
          </a:xfrm>
          <a:prstGeom prst="star5">
            <a:avLst/>
          </a:prstGeom>
          <a:solidFill>
            <a:schemeClr val="accent4">
              <a:lumMod val="60000"/>
              <a:lumOff val="40000"/>
            </a:schemeClr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3" name="Star: 5 Points 12">
            <a:extLst>
              <a:ext uri="{FF2B5EF4-FFF2-40B4-BE49-F238E27FC236}">
                <a16:creationId xmlns:a16="http://schemas.microsoft.com/office/drawing/2014/main" id="{CB8958EE-3C30-E843-9911-28598206BC56}"/>
              </a:ext>
            </a:extLst>
          </p:cNvPr>
          <p:cNvSpPr/>
          <p:nvPr/>
        </p:nvSpPr>
        <p:spPr>
          <a:xfrm>
            <a:off x="2222922" y="2047407"/>
            <a:ext cx="267037" cy="267037"/>
          </a:xfrm>
          <a:prstGeom prst="star5">
            <a:avLst/>
          </a:prstGeom>
          <a:solidFill>
            <a:schemeClr val="accent4">
              <a:lumMod val="60000"/>
              <a:lumOff val="40000"/>
            </a:schemeClr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3" name="(No Value)">
            <a:extLst>
              <a:ext uri="{FF2B5EF4-FFF2-40B4-BE49-F238E27FC236}">
                <a16:creationId xmlns:a16="http://schemas.microsoft.com/office/drawing/2014/main" id="{67DC1C23-A5B7-50C0-E63B-8F33A8279CC6}"/>
              </a:ext>
            </a:extLst>
          </p:cNvPr>
          <p:cNvSpPr/>
          <p:nvPr/>
        </p:nvSpPr>
        <p:spPr>
          <a:xfrm>
            <a:off x="9666999" y="1193208"/>
            <a:ext cx="714037" cy="238049"/>
          </a:xfrm>
          <a:prstGeom prst="rect">
            <a:avLst/>
          </a:prstGeom>
          <a:noFill/>
          <a:ln/>
        </p:spPr>
        <p:txBody>
          <a:bodyPr vertOverflow="clip" horzOverflow="clip" wrap="square" lIns="0" tIns="0" rIns="0" bIns="0" rtlCol="0" anchor="ctr"/>
          <a:lstStyle/>
          <a:p>
            <a:pPr algn="ctr"/>
            <a:r>
              <a:rPr lang="en-US" sz="1100" b="0">
                <a:solidFill>
                  <a:srgbClr val="FF0000"/>
                </a:solidFill>
                <a:latin typeface="ASICS Regular" pitchFamily="34" charset="0"/>
                <a:ea typeface="ASICS Regular" pitchFamily="34" charset="-122"/>
                <a:cs typeface="ASICS Regular" pitchFamily="34" charset="-120"/>
              </a:rPr>
              <a:t> </a:t>
            </a:r>
            <a:endParaRPr lang="en-US" sz="1100"/>
          </a:p>
        </p:txBody>
      </p:sp>
      <p:sp>
        <p:nvSpPr>
          <p:cNvPr id="76" name="(No Value)">
            <a:extLst>
              <a:ext uri="{FF2B5EF4-FFF2-40B4-BE49-F238E27FC236}">
                <a16:creationId xmlns:a16="http://schemas.microsoft.com/office/drawing/2014/main" id="{278D82E1-DBCB-3E0D-4464-8557B4D9736D}"/>
              </a:ext>
            </a:extLst>
          </p:cNvPr>
          <p:cNvSpPr/>
          <p:nvPr/>
        </p:nvSpPr>
        <p:spPr>
          <a:xfrm>
            <a:off x="10074011" y="1050514"/>
            <a:ext cx="381133" cy="247517"/>
          </a:xfrm>
          <a:prstGeom prst="rect">
            <a:avLst/>
          </a:prstGeom>
          <a:noFill/>
          <a:ln/>
        </p:spPr>
        <p:txBody>
          <a:bodyPr vertOverflow="clip" horzOverflow="clip" wrap="square" lIns="0" tIns="0" rIns="0" bIns="0" rtlCol="0" anchor="t"/>
          <a:lstStyle/>
          <a:p>
            <a:pPr algn="l"/>
            <a:r>
              <a:rPr lang="en-US" sz="600" b="0">
                <a:solidFill>
                  <a:srgbClr val="FF0000"/>
                </a:solidFill>
                <a:latin typeface="ASICS Regular" pitchFamily="34" charset="0"/>
                <a:ea typeface="ASICS Regular" pitchFamily="34" charset="-122"/>
                <a:cs typeface="ASICS Regular" pitchFamily="34" charset="-120"/>
              </a:rPr>
              <a:t> </a:t>
            </a:r>
            <a:endParaRPr lang="en-US" sz="600"/>
          </a:p>
        </p:txBody>
      </p:sp>
      <p:sp>
        <p:nvSpPr>
          <p:cNvPr id="88" name="(No Value)">
            <a:extLst>
              <a:ext uri="{FF2B5EF4-FFF2-40B4-BE49-F238E27FC236}">
                <a16:creationId xmlns:a16="http://schemas.microsoft.com/office/drawing/2014/main" id="{736DB1BF-D730-6611-895A-863E4CE2E6A7}"/>
              </a:ext>
            </a:extLst>
          </p:cNvPr>
          <p:cNvSpPr/>
          <p:nvPr/>
        </p:nvSpPr>
        <p:spPr>
          <a:xfrm>
            <a:off x="10054156" y="-1320811"/>
            <a:ext cx="714037" cy="238049"/>
          </a:xfrm>
          <a:prstGeom prst="rect">
            <a:avLst/>
          </a:prstGeom>
          <a:noFill/>
          <a:ln/>
        </p:spPr>
        <p:txBody>
          <a:bodyPr vertOverflow="clip" horzOverflow="clip" wrap="square" lIns="0" tIns="0" rIns="0" bIns="0" rtlCol="0" anchor="ctr"/>
          <a:lstStyle/>
          <a:p>
            <a:pPr algn="ctr"/>
            <a:r>
              <a:rPr lang="en-US" sz="1100" b="0">
                <a:solidFill>
                  <a:srgbClr val="FF0000"/>
                </a:solidFill>
                <a:latin typeface="ASICS Regular" pitchFamily="34" charset="0"/>
                <a:ea typeface="ASICS Regular" pitchFamily="34" charset="-122"/>
                <a:cs typeface="ASICS Regular" pitchFamily="34" charset="-120"/>
              </a:rPr>
              <a:t> </a:t>
            </a:r>
            <a:endParaRPr lang="en-US" sz="1100"/>
          </a:p>
        </p:txBody>
      </p:sp>
      <p:sp>
        <p:nvSpPr>
          <p:cNvPr id="89" name="(No Value)">
            <a:extLst>
              <a:ext uri="{FF2B5EF4-FFF2-40B4-BE49-F238E27FC236}">
                <a16:creationId xmlns:a16="http://schemas.microsoft.com/office/drawing/2014/main" id="{61F4D19C-91F1-87F6-61E9-6A3AC5A68743}"/>
              </a:ext>
            </a:extLst>
          </p:cNvPr>
          <p:cNvSpPr/>
          <p:nvPr/>
        </p:nvSpPr>
        <p:spPr>
          <a:xfrm>
            <a:off x="10187082" y="-1462829"/>
            <a:ext cx="276439" cy="114290"/>
          </a:xfrm>
          <a:prstGeom prst="rect">
            <a:avLst/>
          </a:prstGeom>
          <a:noFill/>
          <a:ln/>
        </p:spPr>
        <p:txBody>
          <a:bodyPr vertOverflow="clip" horzOverflow="clip" wrap="square" lIns="0" tIns="0" rIns="0" bIns="0" rtlCol="0" anchor="t"/>
          <a:lstStyle/>
          <a:p>
            <a:pPr algn="l"/>
            <a:r>
              <a:rPr lang="en-US" sz="600" b="0">
                <a:solidFill>
                  <a:srgbClr val="000000"/>
                </a:solidFill>
                <a:latin typeface="ASICS Regular" pitchFamily="34" charset="0"/>
                <a:ea typeface="ASICS Regular" pitchFamily="34" charset="-122"/>
                <a:cs typeface="ASICS Regular" pitchFamily="34" charset="-120"/>
              </a:rPr>
              <a:t>  </a:t>
            </a:r>
            <a:endParaRPr lang="en-US" sz="600"/>
          </a:p>
        </p:txBody>
      </p:sp>
      <p:sp>
        <p:nvSpPr>
          <p:cNvPr id="91" name="(No Value)">
            <a:extLst>
              <a:ext uri="{FF2B5EF4-FFF2-40B4-BE49-F238E27FC236}">
                <a16:creationId xmlns:a16="http://schemas.microsoft.com/office/drawing/2014/main" id="{1A9F89A4-B75E-998B-A683-82EF6D4EEE7C}"/>
              </a:ext>
            </a:extLst>
          </p:cNvPr>
          <p:cNvSpPr/>
          <p:nvPr/>
        </p:nvSpPr>
        <p:spPr>
          <a:xfrm>
            <a:off x="10459992" y="-1462829"/>
            <a:ext cx="381133" cy="247517"/>
          </a:xfrm>
          <a:prstGeom prst="rect">
            <a:avLst/>
          </a:prstGeom>
          <a:noFill/>
          <a:ln/>
        </p:spPr>
        <p:txBody>
          <a:bodyPr vertOverflow="clip" horzOverflow="clip" wrap="square" lIns="0" tIns="0" rIns="0" bIns="0" rtlCol="0" anchor="t"/>
          <a:lstStyle/>
          <a:p>
            <a:pPr algn="l"/>
            <a:r>
              <a:rPr lang="en-US" sz="600" b="0">
                <a:solidFill>
                  <a:srgbClr val="FF0000"/>
                </a:solidFill>
                <a:latin typeface="ASICS Regular" pitchFamily="34" charset="0"/>
                <a:ea typeface="ASICS Regular" pitchFamily="34" charset="-122"/>
                <a:cs typeface="ASICS Regular" pitchFamily="34" charset="-120"/>
              </a:rPr>
              <a:t> </a:t>
            </a:r>
            <a:endParaRPr lang="en-US" sz="600"/>
          </a:p>
        </p:txBody>
      </p:sp>
      <p:pic>
        <p:nvPicPr>
          <p:cNvPr id="2" name="Image">
            <a:extLst>
              <a:ext uri="{FF2B5EF4-FFF2-40B4-BE49-F238E27FC236}">
                <a16:creationId xmlns:a16="http://schemas.microsoft.com/office/drawing/2014/main" id="{8CC9DBB2-F6F0-DAD6-8D80-0576996E53A8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179697" y="4497961"/>
            <a:ext cx="1752732" cy="82296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19F4E43-17EF-E478-2328-03500485142E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05492" y="4454986"/>
            <a:ext cx="1744020" cy="82296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04116AD-FB89-41A7-92A0-E948EDF4D31F}"/>
              </a:ext>
            </a:extLst>
          </p:cNvPr>
          <p:cNvSpPr txBox="1"/>
          <p:nvPr/>
        </p:nvSpPr>
        <p:spPr>
          <a:xfrm>
            <a:off x="179854" y="4227254"/>
            <a:ext cx="2004165" cy="110799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GEL-SONOMA 8</a:t>
            </a:r>
            <a:endParaRPr kumimoji="0" lang="en-GB" sz="1600" b="0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CUD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€100</a:t>
            </a:r>
            <a:endParaRPr kumimoji="0" lang="en-GB" sz="1000" b="0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DEC</a:t>
            </a:r>
            <a:endParaRPr kumimoji="0" lang="en-GB" sz="1000" b="0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SILVER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1011B979</a:t>
            </a:r>
          </a:p>
        </p:txBody>
      </p:sp>
      <p:sp>
        <p:nvSpPr>
          <p:cNvPr id="4" name="Text Placeholder 25">
            <a:extLst>
              <a:ext uri="{FF2B5EF4-FFF2-40B4-BE49-F238E27FC236}">
                <a16:creationId xmlns:a16="http://schemas.microsoft.com/office/drawing/2014/main" id="{FD6AF163-28AE-44CD-A3E1-5AD041B59ADE}"/>
              </a:ext>
            </a:extLst>
          </p:cNvPr>
          <p:cNvSpPr txBox="1">
            <a:spLocks/>
          </p:cNvSpPr>
          <p:nvPr/>
        </p:nvSpPr>
        <p:spPr>
          <a:xfrm>
            <a:off x="5479217" y="4309527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020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6B4C3388-1CA5-4048-825B-0D54CF9A75D9}"/>
              </a:ext>
            </a:extLst>
          </p:cNvPr>
          <p:cNvSpPr txBox="1"/>
          <p:nvPr/>
        </p:nvSpPr>
        <p:spPr>
          <a:xfrm>
            <a:off x="170280" y="3089578"/>
            <a:ext cx="2204582" cy="109260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5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/>
              </a:rPr>
              <a:t>TRABUCO TERRA 3</a:t>
            </a:r>
            <a:endParaRPr kumimoji="0" lang="en-GB" sz="15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/>
              </a:rPr>
              <a:t>CUD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cs typeface="Helvetica"/>
              </a:rPr>
              <a:t>€</a:t>
            </a: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135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DEC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/>
              </a:rPr>
              <a:t>GOLD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/>
              </a:rPr>
              <a:t>1011C152</a:t>
            </a:r>
          </a:p>
        </p:txBody>
      </p:sp>
      <p:sp>
        <p:nvSpPr>
          <p:cNvPr id="9" name="Text Placeholder 22">
            <a:extLst>
              <a:ext uri="{FF2B5EF4-FFF2-40B4-BE49-F238E27FC236}">
                <a16:creationId xmlns:a16="http://schemas.microsoft.com/office/drawing/2014/main" id="{BD7D478E-E84C-432B-B669-5332B7418399}"/>
              </a:ext>
            </a:extLst>
          </p:cNvPr>
          <p:cNvSpPr txBox="1">
            <a:spLocks/>
          </p:cNvSpPr>
          <p:nvPr/>
        </p:nvSpPr>
        <p:spPr>
          <a:xfrm>
            <a:off x="3736350" y="3137403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001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575A26B-91E3-5D39-6476-5B39B8B5C9EB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74862" y="3345803"/>
            <a:ext cx="1573774" cy="810000"/>
          </a:xfrm>
          <a:prstGeom prst="rect">
            <a:avLst/>
          </a:prstGeom>
        </p:spPr>
      </p:pic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59B72F37-A6BE-1CD4-98F1-8B08E951A3D2}"/>
              </a:ext>
            </a:extLst>
          </p:cNvPr>
          <p:cNvSpPr txBox="1">
            <a:spLocks/>
          </p:cNvSpPr>
          <p:nvPr/>
        </p:nvSpPr>
        <p:spPr>
          <a:xfrm>
            <a:off x="3679121" y="4243945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001</a:t>
            </a: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0520F6A8-39E8-AC0A-9460-44149038E3F9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137986" y="5554321"/>
            <a:ext cx="1623096" cy="822960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EF05CAD3-F3CE-7760-C251-94096B74D5E2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299971" y="5554321"/>
            <a:ext cx="1648494" cy="822960"/>
          </a:xfrm>
          <a:prstGeom prst="rect">
            <a:avLst/>
          </a:prstGeom>
        </p:spPr>
      </p:pic>
      <p:pic>
        <p:nvPicPr>
          <p:cNvPr id="36" name="Picture 19">
            <a:extLst>
              <a:ext uri="{FF2B5EF4-FFF2-40B4-BE49-F238E27FC236}">
                <a16:creationId xmlns:a16="http://schemas.microsoft.com/office/drawing/2014/main" id="{809C685E-5732-0DFB-9003-0FEC4BB8B825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24862" y="5513388"/>
            <a:ext cx="1645920" cy="822960"/>
          </a:xfrm>
          <a:prstGeom prst="rect">
            <a:avLst/>
          </a:prstGeom>
        </p:spPr>
      </p:pic>
      <p:pic>
        <p:nvPicPr>
          <p:cNvPr id="37" name="Picture 21">
            <a:extLst>
              <a:ext uri="{FF2B5EF4-FFF2-40B4-BE49-F238E27FC236}">
                <a16:creationId xmlns:a16="http://schemas.microsoft.com/office/drawing/2014/main" id="{B2E86815-348A-165A-248A-29D8021B3486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096386" y="5515798"/>
            <a:ext cx="1688121" cy="822960"/>
          </a:xfrm>
          <a:prstGeom prst="rect">
            <a:avLst/>
          </a:prstGeom>
        </p:spPr>
      </p:pic>
      <p:sp>
        <p:nvSpPr>
          <p:cNvPr id="38" name="TextBox 37">
            <a:extLst>
              <a:ext uri="{FF2B5EF4-FFF2-40B4-BE49-F238E27FC236}">
                <a16:creationId xmlns:a16="http://schemas.microsoft.com/office/drawing/2014/main" id="{0E7088D6-7A50-0C9E-7DD7-6EB1273C9FDE}"/>
              </a:ext>
            </a:extLst>
          </p:cNvPr>
          <p:cNvSpPr txBox="1"/>
          <p:nvPr/>
        </p:nvSpPr>
        <p:spPr>
          <a:xfrm>
            <a:off x="176337" y="5319861"/>
            <a:ext cx="2004165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GEL-VENTURE 11</a:t>
            </a:r>
            <a:endParaRPr kumimoji="0" lang="en-GB" sz="600" b="0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NEW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€80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DEC</a:t>
            </a:r>
            <a:endParaRPr kumimoji="0" lang="en-GB" sz="1000" b="0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SILVER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1011C160</a:t>
            </a:r>
          </a:p>
        </p:txBody>
      </p:sp>
      <p:sp>
        <p:nvSpPr>
          <p:cNvPr id="39" name="Text Placeholder 16">
            <a:extLst>
              <a:ext uri="{FF2B5EF4-FFF2-40B4-BE49-F238E27FC236}">
                <a16:creationId xmlns:a16="http://schemas.microsoft.com/office/drawing/2014/main" id="{87AB765F-83DC-103B-22D6-9EFE46222CC9}"/>
              </a:ext>
            </a:extLst>
          </p:cNvPr>
          <p:cNvSpPr txBox="1">
            <a:spLocks/>
          </p:cNvSpPr>
          <p:nvPr/>
        </p:nvSpPr>
        <p:spPr>
          <a:xfrm>
            <a:off x="7490467" y="5386113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020</a:t>
            </a:r>
          </a:p>
        </p:txBody>
      </p:sp>
      <p:sp>
        <p:nvSpPr>
          <p:cNvPr id="40" name="Text Placeholder 28">
            <a:extLst>
              <a:ext uri="{FF2B5EF4-FFF2-40B4-BE49-F238E27FC236}">
                <a16:creationId xmlns:a16="http://schemas.microsoft.com/office/drawing/2014/main" id="{EF113B72-971C-8416-583D-5042C74F6CA1}"/>
              </a:ext>
            </a:extLst>
          </p:cNvPr>
          <p:cNvSpPr txBox="1">
            <a:spLocks/>
          </p:cNvSpPr>
          <p:nvPr/>
        </p:nvSpPr>
        <p:spPr>
          <a:xfrm>
            <a:off x="3665950" y="5323015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003</a:t>
            </a:r>
          </a:p>
        </p:txBody>
      </p:sp>
      <p:sp>
        <p:nvSpPr>
          <p:cNvPr id="43" name="Text Placeholder 21">
            <a:extLst>
              <a:ext uri="{FF2B5EF4-FFF2-40B4-BE49-F238E27FC236}">
                <a16:creationId xmlns:a16="http://schemas.microsoft.com/office/drawing/2014/main" id="{84964978-331D-15F0-DEE7-136E5FF18965}"/>
              </a:ext>
            </a:extLst>
          </p:cNvPr>
          <p:cNvSpPr txBox="1">
            <a:spLocks/>
          </p:cNvSpPr>
          <p:nvPr/>
        </p:nvSpPr>
        <p:spPr>
          <a:xfrm>
            <a:off x="5678569" y="5373675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002</a:t>
            </a:r>
          </a:p>
        </p:txBody>
      </p:sp>
      <p:sp>
        <p:nvSpPr>
          <p:cNvPr id="44" name="Text Placeholder 6">
            <a:extLst>
              <a:ext uri="{FF2B5EF4-FFF2-40B4-BE49-F238E27FC236}">
                <a16:creationId xmlns:a16="http://schemas.microsoft.com/office/drawing/2014/main" id="{7DE5AD68-3A74-1DB6-0511-8D898F521685}"/>
              </a:ext>
            </a:extLst>
          </p:cNvPr>
          <p:cNvSpPr txBox="1">
            <a:spLocks/>
          </p:cNvSpPr>
          <p:nvPr/>
        </p:nvSpPr>
        <p:spPr>
          <a:xfrm>
            <a:off x="9515997" y="5388015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001</a:t>
            </a:r>
          </a:p>
        </p:txBody>
      </p:sp>
    </p:spTree>
    <p:extLst>
      <p:ext uri="{BB962C8B-B14F-4D97-AF65-F5344CB8AC3E}">
        <p14:creationId xmlns:p14="http://schemas.microsoft.com/office/powerpoint/2010/main" val="14425984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erson standing with her hands on her hips&#10;&#10;Description automatically generated">
            <a:extLst>
              <a:ext uri="{FF2B5EF4-FFF2-40B4-BE49-F238E27FC236}">
                <a16:creationId xmlns:a16="http://schemas.microsoft.com/office/drawing/2014/main" id="{BADD7151-F574-F14E-1C89-D3E4E043073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33" b="7833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aphicFrame>
        <p:nvGraphicFramePr>
          <p:cNvPr id="3" name="think-cell data - do not delete" hidden="1">
            <a:extLst>
              <a:ext uri="{FF2B5EF4-FFF2-40B4-BE49-F238E27FC236}">
                <a16:creationId xmlns:a16="http://schemas.microsoft.com/office/drawing/2014/main" id="{3DDCF1AE-FE4C-C565-151C-F7FA4BB2212F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74182269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5" imgW="503" imgH="503" progId="TCLayout.ActiveDocument.1">
                  <p:embed/>
                </p:oleObj>
              </mc:Choice>
              <mc:Fallback>
                <p:oleObj name="think-cell Slide" r:id="rId5" imgW="503" imgH="503" progId="TCLayout.ActiveDocument.1">
                  <p:embed/>
                  <p:pic>
                    <p:nvPicPr>
                      <p:cNvPr id="3" name="think-cell data - do not delete" hidden="1">
                        <a:extLst>
                          <a:ext uri="{FF2B5EF4-FFF2-40B4-BE49-F238E27FC236}">
                            <a16:creationId xmlns:a16="http://schemas.microsoft.com/office/drawing/2014/main" id="{3DDCF1AE-FE4C-C565-151C-F7FA4BB2212F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Title 1">
            <a:extLst>
              <a:ext uri="{FF2B5EF4-FFF2-40B4-BE49-F238E27FC236}">
                <a16:creationId xmlns:a16="http://schemas.microsoft.com/office/drawing/2014/main" id="{7E2403E3-267A-3A26-B1EE-57C0FC3650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9993" y="519779"/>
            <a:ext cx="2597429" cy="1185573"/>
          </a:xfrm>
        </p:spPr>
        <p:txBody>
          <a:bodyPr vert="horz"/>
          <a:lstStyle/>
          <a:p>
            <a:r>
              <a:rPr kumimoji="0" lang="en-GB" sz="4800" b="1">
                <a:solidFill>
                  <a:srgbClr val="002060"/>
                </a:solidFill>
              </a:rPr>
              <a:t>WOMEN</a:t>
            </a:r>
            <a:br>
              <a:rPr lang="en-GB" sz="5400">
                <a:solidFill>
                  <a:srgbClr val="002060"/>
                </a:solidFill>
                <a:latin typeface="ASICS Font 3.0" panose="00000500000000000000" pitchFamily="50" charset="0"/>
              </a:rPr>
            </a:br>
            <a:r>
              <a:rPr kumimoji="0" lang="en-GB" sz="200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rPr>
              <a:t>SS26</a:t>
            </a:r>
            <a:endParaRPr kumimoji="0" lang="en-GB" sz="2000">
              <a:solidFill>
                <a:srgbClr val="002060"/>
              </a:solidFill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FBF8710-762B-2452-16D2-5F18D296ACB9}"/>
              </a:ext>
            </a:extLst>
          </p:cNvPr>
          <p:cNvSpPr/>
          <p:nvPr/>
        </p:nvSpPr>
        <p:spPr>
          <a:xfrm>
            <a:off x="292608" y="256032"/>
            <a:ext cx="11631168" cy="6336791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AB26B43-DC88-83F8-54ED-910D3C4EBCF7}"/>
              </a:ext>
            </a:extLst>
          </p:cNvPr>
          <p:cNvGrpSpPr/>
          <p:nvPr/>
        </p:nvGrpSpPr>
        <p:grpSpPr>
          <a:xfrm>
            <a:off x="661922" y="551799"/>
            <a:ext cx="521768" cy="2307106"/>
            <a:chOff x="1084093" y="3920839"/>
            <a:chExt cx="521768" cy="2307106"/>
          </a:xfrm>
        </p:grpSpPr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594654F1-6962-9DAB-F7EA-D9BBB64C4F94}"/>
                </a:ext>
              </a:extLst>
            </p:cNvPr>
            <p:cNvSpPr txBox="1"/>
            <p:nvPr/>
          </p:nvSpPr>
          <p:spPr>
            <a:xfrm>
              <a:off x="1199343" y="3920839"/>
              <a:ext cx="359334" cy="230710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1" i="0" u="none" strike="noStrike" kern="1200" cap="none" spc="0" normalizeH="0" baseline="0" noProof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ASICS Font 3.0" panose="00000500000000000000" pitchFamily="50" charset="0"/>
                  <a:ea typeface="+mn-ea"/>
                  <a:cs typeface="+mn-cs"/>
                </a:rPr>
                <a:t>R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1" i="0" u="none" strike="noStrike" kern="1200" cap="none" spc="0" normalizeH="0" baseline="0" noProof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ASICS Font 3.0" panose="00000500000000000000" pitchFamily="50" charset="0"/>
                  <a:ea typeface="+mn-ea"/>
                  <a:cs typeface="+mn-cs"/>
                </a:rPr>
                <a:t>U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1" i="0" u="none" strike="noStrike" kern="1200" cap="none" spc="0" normalizeH="0" baseline="0" noProof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ASICS Font 3.0" panose="00000500000000000000" pitchFamily="50" charset="0"/>
                  <a:ea typeface="+mn-ea"/>
                  <a:cs typeface="+mn-cs"/>
                </a:rPr>
                <a:t>N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1" i="0" u="none" strike="noStrike" kern="1200" cap="none" spc="0" normalizeH="0" baseline="0" noProof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ASICS Font 3.0" panose="00000500000000000000" pitchFamily="50" charset="0"/>
                  <a:ea typeface="+mn-ea"/>
                  <a:cs typeface="+mn-cs"/>
                </a:rPr>
                <a:t>N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1" i="0" u="none" strike="noStrike" kern="1200" cap="none" spc="0" normalizeH="0" baseline="0" noProof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ASICS Font 3.0" panose="00000500000000000000" pitchFamily="50" charset="0"/>
                  <a:ea typeface="+mn-ea"/>
                  <a:cs typeface="+mn-cs"/>
                </a:rPr>
                <a:t>I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1" i="0" u="none" strike="noStrike" kern="1200" cap="none" spc="0" normalizeH="0" baseline="0" noProof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ASICS Font 3.0" panose="00000500000000000000" pitchFamily="50" charset="0"/>
                  <a:ea typeface="+mn-ea"/>
                  <a:cs typeface="+mn-cs"/>
                </a:rPr>
                <a:t>N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1" i="0" u="none" strike="noStrike" kern="1200" cap="none" spc="0" normalizeH="0" baseline="0" noProof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ASICS Font 3.0" panose="00000500000000000000" pitchFamily="50" charset="0"/>
                  <a:ea typeface="+mn-ea"/>
                  <a:cs typeface="+mn-cs"/>
                </a:rPr>
                <a:t>G</a:t>
              </a:r>
            </a:p>
          </p:txBody>
        </p:sp>
        <p:pic>
          <p:nvPicPr>
            <p:cNvPr id="18" name="Graphic 17">
              <a:extLst>
                <a:ext uri="{FF2B5EF4-FFF2-40B4-BE49-F238E27FC236}">
                  <a16:creationId xmlns:a16="http://schemas.microsoft.com/office/drawing/2014/main" id="{BF33AC91-3377-4D34-79C9-6A0D901D73EC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1084093" y="4147499"/>
              <a:ext cx="135569" cy="1220117"/>
            </a:xfrm>
            <a:prstGeom prst="rect">
              <a:avLst/>
            </a:prstGeom>
          </p:spPr>
        </p:pic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56DF45C1-521E-A2FA-A60D-223C87118ED7}"/>
                </a:ext>
              </a:extLst>
            </p:cNvPr>
            <p:cNvCxnSpPr>
              <a:cxnSpLocks/>
            </p:cNvCxnSpPr>
            <p:nvPr/>
          </p:nvCxnSpPr>
          <p:spPr>
            <a:xfrm>
              <a:off x="1605861" y="3923984"/>
              <a:ext cx="0" cy="2303961"/>
            </a:xfrm>
            <a:prstGeom prst="line">
              <a:avLst/>
            </a:prstGeom>
            <a:ln>
              <a:solidFill>
                <a:srgbClr val="00206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745058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393"/>
    </mc:Choice>
    <mc:Fallback xmlns="">
      <p:transition spd="slow" advTm="13393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9" name="think-cell data - do not delete" hidden="1">
            <a:extLst>
              <a:ext uri="{FF2B5EF4-FFF2-40B4-BE49-F238E27FC236}">
                <a16:creationId xmlns:a16="http://schemas.microsoft.com/office/drawing/2014/main" id="{F6EEBC21-CB1A-4E32-7DC7-38D1E3122DF8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2405329050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" imgW="503" imgH="503" progId="TCLayout.ActiveDocument.1">
                  <p:embed/>
                </p:oleObj>
              </mc:Choice>
              <mc:Fallback>
                <p:oleObj name="think-cell Slide" r:id="rId4" imgW="503" imgH="503" progId="TCLayout.ActiveDocument.1">
                  <p:embed/>
                  <p:pic>
                    <p:nvPicPr>
                      <p:cNvPr id="29" name="think-cell data - do not delete" hidden="1">
                        <a:extLst>
                          <a:ext uri="{FF2B5EF4-FFF2-40B4-BE49-F238E27FC236}">
                            <a16:creationId xmlns:a16="http://schemas.microsoft.com/office/drawing/2014/main" id="{F6EEBC21-CB1A-4E32-7DC7-38D1E3122DF8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40" name="Picture 39">
            <a:extLst>
              <a:ext uri="{FF2B5EF4-FFF2-40B4-BE49-F238E27FC236}">
                <a16:creationId xmlns:a16="http://schemas.microsoft.com/office/drawing/2014/main" id="{E929DC8C-0B90-78D6-23F2-5A3BF24EEA9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53224" y="2165858"/>
            <a:ext cx="1630629" cy="822960"/>
          </a:xfrm>
          <a:prstGeom prst="rect">
            <a:avLst/>
          </a:prstGeom>
        </p:spPr>
      </p:pic>
      <p:pic>
        <p:nvPicPr>
          <p:cNvPr id="50" name="Image">
            <a:extLst>
              <a:ext uri="{FF2B5EF4-FFF2-40B4-BE49-F238E27FC236}">
                <a16:creationId xmlns:a16="http://schemas.microsoft.com/office/drawing/2014/main" id="{5EA3A243-96CA-9C72-D00D-067FDAD07EB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41999" y="4410080"/>
            <a:ext cx="1658880" cy="82296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C85F3DC-C2D2-09F4-5614-5BAFF1DC8BC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42002" y="3277817"/>
            <a:ext cx="1645920" cy="82296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2328BC0-92BA-522C-733C-330570E5D97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05595" y="3277817"/>
            <a:ext cx="1640790" cy="82296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CDF9D50-E18C-ED30-1644-64E1284A0BB9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272854" y="3277817"/>
            <a:ext cx="1605771" cy="822960"/>
          </a:xfrm>
          <a:prstGeom prst="rect">
            <a:avLst/>
          </a:prstGeom>
        </p:spPr>
      </p:pic>
      <p:sp>
        <p:nvSpPr>
          <p:cNvPr id="26" name="Shape 392">
            <a:extLst>
              <a:ext uri="{FF2B5EF4-FFF2-40B4-BE49-F238E27FC236}">
                <a16:creationId xmlns:a16="http://schemas.microsoft.com/office/drawing/2014/main" id="{84C56C69-5310-4738-873C-0159ACD2D132}"/>
              </a:ext>
            </a:extLst>
          </p:cNvPr>
          <p:cNvSpPr txBox="1"/>
          <p:nvPr/>
        </p:nvSpPr>
        <p:spPr>
          <a:xfrm>
            <a:off x="176337" y="167829"/>
            <a:ext cx="7974218" cy="372000"/>
          </a:xfrm>
          <a:prstGeom prst="rect">
            <a:avLst/>
          </a:prstGeom>
          <a:noFill/>
          <a:ln>
            <a:noFill/>
          </a:ln>
        </p:spPr>
        <p:txBody>
          <a:bodyPr lIns="0" tIns="0" rIns="0" bIns="17150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spcAft>
                <a:spcPts val="0"/>
              </a:spcAft>
              <a:buClrTx/>
              <a:buSzPct val="25000"/>
              <a:buFontTx/>
              <a:buNone/>
              <a:tabLst/>
              <a:defRPr/>
            </a:pPr>
            <a:r>
              <a:rPr lang="en-GB" sz="2800" b="1" kern="0">
                <a:solidFill>
                  <a:srgbClr val="002060"/>
                </a:solidFill>
                <a:latin typeface="ASICS Font 3.0" panose="00000500000000000000" pitchFamily="50" charset="0"/>
                <a:ea typeface="Roboto Condensed"/>
                <a:cs typeface="Roboto Condensed"/>
                <a:sym typeface="Roboto Condensed"/>
              </a:rPr>
              <a:t>FASTER TRAIN </a:t>
            </a:r>
            <a:r>
              <a:rPr lang="en-GB" sz="2800" kern="0">
                <a:solidFill>
                  <a:srgbClr val="002060"/>
                </a:solidFill>
                <a:latin typeface="ASICS Font 3.0" panose="00000500000000000000" pitchFamily="50" charset="0"/>
                <a:ea typeface="Roboto Condensed"/>
                <a:cs typeface="Roboto Condensed"/>
                <a:sym typeface="Roboto Condensed"/>
              </a:rPr>
              <a:t>| RUNNING WOMEN</a:t>
            </a:r>
            <a:endParaRPr kumimoji="0" lang="en-GB" sz="2800" b="0" i="0" u="none" strike="noStrike" kern="0" cap="none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Roboto Condensed"/>
              <a:cs typeface="Roboto Condensed"/>
              <a:sym typeface="Roboto Condensed"/>
            </a:endParaRPr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0C1727A3-4EAE-4A4F-87CA-0AD35F1DC650}"/>
              </a:ext>
            </a:extLst>
          </p:cNvPr>
          <p:cNvSpPr txBox="1"/>
          <p:nvPr/>
        </p:nvSpPr>
        <p:spPr>
          <a:xfrm>
            <a:off x="107997" y="4174409"/>
            <a:ext cx="2004165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150" sz="1600" b="1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SONICBLAST</a:t>
            </a:r>
            <a:endParaRPr lang="en-GB" sz="1600" b="1" dirty="0">
              <a:solidFill>
                <a:srgbClr val="002060"/>
              </a:solidFill>
              <a:latin typeface="ASICS Font 3.0" panose="00000500000000000000" pitchFamily="50" charset="0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CUD</a:t>
            </a:r>
            <a:endParaRPr lang="en-GB" sz="100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cs typeface="Helvetica"/>
              </a:rPr>
              <a:t>€</a:t>
            </a: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195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93552"/>
                </a:solidFill>
                <a:latin typeface="ASICS Font 3.0" panose="00000500000000000000" pitchFamily="50" charset="0"/>
                <a:cs typeface="Helvetica"/>
              </a:rPr>
              <a:t>DEC</a:t>
            </a:r>
          </a:p>
          <a:p>
            <a:pPr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cs typeface="Helvetica"/>
              </a:rPr>
              <a:t>GOLD</a:t>
            </a:r>
          </a:p>
          <a:p>
            <a:pPr>
              <a:defRPr/>
            </a:pPr>
            <a:r>
              <a:rPr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cs typeface="Helvetica"/>
              </a:rPr>
              <a:t>1012B862 	</a:t>
            </a:r>
          </a:p>
        </p:txBody>
      </p:sp>
      <p:sp>
        <p:nvSpPr>
          <p:cNvPr id="91" name="TextBox 90">
            <a:extLst>
              <a:ext uri="{FF2B5EF4-FFF2-40B4-BE49-F238E27FC236}">
                <a16:creationId xmlns:a16="http://schemas.microsoft.com/office/drawing/2014/main" id="{220EC4DC-40C1-458C-8FDD-05DA0F719E80}"/>
              </a:ext>
            </a:extLst>
          </p:cNvPr>
          <p:cNvSpPr txBox="1"/>
          <p:nvPr/>
        </p:nvSpPr>
        <p:spPr>
          <a:xfrm>
            <a:off x="160207" y="713846"/>
            <a:ext cx="1980000" cy="126188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600" b="1" dirty="0">
                <a:solidFill>
                  <a:srgbClr val="093552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MEGABLAST</a:t>
            </a:r>
            <a:endParaRPr kumimoji="0" lang="en-GB" sz="900" i="0" u="none" strike="noStrike" kern="1200" cap="none" spc="0" normalizeH="0" baseline="0" noProof="0" dirty="0">
              <a:ln>
                <a:noFill/>
              </a:ln>
              <a:solidFill>
                <a:srgbClr val="093552"/>
              </a:solidFill>
              <a:effectLst/>
              <a:uLnTx/>
              <a:uFillTx/>
              <a:latin typeface="ASICS Font 3.0" panose="00000500000000000000" pitchFamily="50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cs typeface="Helvetica" panose="020B0604020202020204" pitchFamily="34" charset="0"/>
              </a:rPr>
              <a:t>CUD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cs typeface="Helvetica" panose="020B0604020202020204" pitchFamily="34" charset="0"/>
              </a:rPr>
              <a:t>€</a:t>
            </a: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245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93552"/>
                </a:solidFill>
                <a:effectLst/>
                <a:uLnTx/>
                <a:uFillTx/>
                <a:latin typeface="ASICS Font 3.0" panose="00000500000000000000" pitchFamily="50" charset="0"/>
                <a:cs typeface="Helvetica"/>
              </a:rPr>
              <a:t>DEC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93552"/>
              </a:solidFill>
              <a:effectLst/>
              <a:uLnTx/>
              <a:uFillTx/>
              <a:latin typeface="ASICS Font 3.0" panose="00000500000000000000" pitchFamily="50" charset="0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PLATINUM</a:t>
            </a:r>
          </a:p>
          <a:p>
            <a:pPr>
              <a:defRPr/>
            </a:pP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1013A170 UNISEX</a:t>
            </a:r>
            <a:b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</a:br>
            <a:r>
              <a:rPr lang="en-GB" sz="1000" dirty="0">
                <a:solidFill>
                  <a:srgbClr val="ED7D31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SELECTED DISTRIBUTION</a:t>
            </a:r>
          </a:p>
        </p:txBody>
      </p:sp>
      <p:sp>
        <p:nvSpPr>
          <p:cNvPr id="100" name="TextBox 99">
            <a:extLst>
              <a:ext uri="{FF2B5EF4-FFF2-40B4-BE49-F238E27FC236}">
                <a16:creationId xmlns:a16="http://schemas.microsoft.com/office/drawing/2014/main" id="{5CC7C609-7C12-BF1A-60C0-E2A56C80DE42}"/>
              </a:ext>
            </a:extLst>
          </p:cNvPr>
          <p:cNvSpPr txBox="1"/>
          <p:nvPr/>
        </p:nvSpPr>
        <p:spPr>
          <a:xfrm>
            <a:off x="116288" y="2986777"/>
            <a:ext cx="1980000" cy="126188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cs typeface="Helvetica" panose="020B0604020202020204" pitchFamily="34" charset="0"/>
              </a:rPr>
              <a:t>SUPERBLAST 3</a:t>
            </a:r>
            <a:endParaRPr kumimoji="0" lang="en-GB" sz="900" i="0" u="none" strike="noStrike" kern="120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ASICS Font 3.0" panose="00000500000000000000" pitchFamily="50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cs typeface="Helvetica" panose="020B0604020202020204" pitchFamily="34" charset="0"/>
              </a:rPr>
              <a:t>NEW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cs typeface="Helvetica" panose="020B0604020202020204" pitchFamily="34" charset="0"/>
              </a:rPr>
              <a:t>€</a:t>
            </a: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225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MAR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PLATINUM</a:t>
            </a:r>
          </a:p>
          <a:p>
            <a:pPr>
              <a:defRPr/>
            </a:pPr>
            <a:r>
              <a:rPr lang="en-GB" sz="1000" dirty="0">
                <a:latin typeface="ASICS Font 3.0" panose="00000500000000000000" pitchFamily="50" charset="0"/>
                <a:cs typeface="Helvetica" panose="020B0604020202020204" pitchFamily="34" charset="0"/>
              </a:rPr>
              <a:t>1013A177</a:t>
            </a:r>
            <a:r>
              <a:rPr lang="en-GB" sz="1000" dirty="0">
                <a:solidFill>
                  <a:srgbClr val="FF000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 </a:t>
            </a: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UNISEX</a:t>
            </a:r>
            <a:b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</a:br>
            <a:r>
              <a:rPr lang="en-GB" sz="1000" dirty="0">
                <a:solidFill>
                  <a:srgbClr val="ED7D31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SELECTED DISTRIBUTION</a:t>
            </a:r>
          </a:p>
        </p:txBody>
      </p:sp>
      <p:sp>
        <p:nvSpPr>
          <p:cNvPr id="103" name="Star: 5 Points 102">
            <a:extLst>
              <a:ext uri="{FF2B5EF4-FFF2-40B4-BE49-F238E27FC236}">
                <a16:creationId xmlns:a16="http://schemas.microsoft.com/office/drawing/2014/main" id="{1704B4C7-D846-15AF-4D7F-6A6DC5526CB6}"/>
              </a:ext>
            </a:extLst>
          </p:cNvPr>
          <p:cNvSpPr/>
          <p:nvPr/>
        </p:nvSpPr>
        <p:spPr>
          <a:xfrm>
            <a:off x="10398220" y="167829"/>
            <a:ext cx="267037" cy="267037"/>
          </a:xfrm>
          <a:prstGeom prst="star5">
            <a:avLst/>
          </a:prstGeom>
          <a:solidFill>
            <a:srgbClr val="FFFF0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4" name="TextBox 3">
            <a:extLst>
              <a:ext uri="{FF2B5EF4-FFF2-40B4-BE49-F238E27FC236}">
                <a16:creationId xmlns:a16="http://schemas.microsoft.com/office/drawing/2014/main" id="{4EB0321A-016D-BFC5-77CE-12B51C9DFA2B}"/>
              </a:ext>
            </a:extLst>
          </p:cNvPr>
          <p:cNvSpPr txBox="1"/>
          <p:nvPr/>
        </p:nvSpPr>
        <p:spPr>
          <a:xfrm>
            <a:off x="10696827" y="182564"/>
            <a:ext cx="1048685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100" b="1">
                <a:latin typeface="ASICS Font 3.0" panose="00000500000000000000" pitchFamily="2" charset="0"/>
              </a:rPr>
              <a:t>Key Style Color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F3A340F-EAC6-1912-841B-B29391A316ED}"/>
              </a:ext>
            </a:extLst>
          </p:cNvPr>
          <p:cNvSpPr txBox="1"/>
          <p:nvPr/>
        </p:nvSpPr>
        <p:spPr>
          <a:xfrm>
            <a:off x="132162" y="1868522"/>
            <a:ext cx="1980000" cy="141577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cs typeface="Helvetica" panose="020B0604020202020204" pitchFamily="34" charset="0"/>
              </a:rPr>
              <a:t>SUPERBLAST 2</a:t>
            </a:r>
            <a:endParaRPr kumimoji="0" lang="en-GB" sz="900" i="0" u="none" strike="noStrike" kern="120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ASICS Font 3.0" panose="00000500000000000000" pitchFamily="50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cs typeface="Helvetica" panose="020B0604020202020204" pitchFamily="34" charset="0"/>
              </a:rPr>
              <a:t>MUD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cs typeface="Helvetica" panose="020B0604020202020204" pitchFamily="34" charset="0"/>
              </a:rPr>
              <a:t>€</a:t>
            </a: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225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DEC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PLATINUM</a:t>
            </a:r>
          </a:p>
          <a:p>
            <a:pPr>
              <a:defRPr/>
            </a:pPr>
            <a:r>
              <a:rPr lang="en-US" sz="1000" dirty="0">
                <a:solidFill>
                  <a:srgbClr val="ED7D31"/>
                </a:solidFill>
                <a:latin typeface="ASICS Font 3.0"/>
                <a:cs typeface="Calibri"/>
              </a:rPr>
              <a:t>1013A160</a:t>
            </a:r>
          </a:p>
          <a:p>
            <a:pPr>
              <a:defRPr/>
            </a:pP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UNISEX</a:t>
            </a:r>
          </a:p>
          <a:p>
            <a:pPr>
              <a:defRPr/>
            </a:pPr>
            <a:endParaRPr lang="en-GB" sz="1000" dirty="0">
              <a:solidFill>
                <a:srgbClr val="ED7D31"/>
              </a:solidFill>
              <a:latin typeface="ASICS Font 3.0" panose="00000500000000000000" pitchFamily="50" charset="0"/>
              <a:cs typeface="Helvetica" panose="020B0604020202020204" pitchFamily="34" charset="0"/>
            </a:endParaRPr>
          </a:p>
        </p:txBody>
      </p:sp>
      <p:sp>
        <p:nvSpPr>
          <p:cNvPr id="27" name="Text Placeholder 20">
            <a:extLst>
              <a:ext uri="{FF2B5EF4-FFF2-40B4-BE49-F238E27FC236}">
                <a16:creationId xmlns:a16="http://schemas.microsoft.com/office/drawing/2014/main" id="{DFBF58BD-F607-C955-6406-1732F6B4A053}"/>
              </a:ext>
            </a:extLst>
          </p:cNvPr>
          <p:cNvSpPr txBox="1">
            <a:spLocks/>
          </p:cNvSpPr>
          <p:nvPr/>
        </p:nvSpPr>
        <p:spPr>
          <a:xfrm>
            <a:off x="7620059" y="3046511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800</a:t>
            </a:r>
          </a:p>
        </p:txBody>
      </p:sp>
      <p:sp>
        <p:nvSpPr>
          <p:cNvPr id="35" name="Text Placeholder 20">
            <a:extLst>
              <a:ext uri="{FF2B5EF4-FFF2-40B4-BE49-F238E27FC236}">
                <a16:creationId xmlns:a16="http://schemas.microsoft.com/office/drawing/2014/main" id="{6C458F96-C442-CDBD-40DF-4DC3FD47A523}"/>
              </a:ext>
            </a:extLst>
          </p:cNvPr>
          <p:cNvSpPr txBox="1">
            <a:spLocks/>
          </p:cNvSpPr>
          <p:nvPr/>
        </p:nvSpPr>
        <p:spPr>
          <a:xfrm>
            <a:off x="5620281" y="3055993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400</a:t>
            </a:r>
          </a:p>
        </p:txBody>
      </p:sp>
      <p:sp>
        <p:nvSpPr>
          <p:cNvPr id="36" name="Text Placeholder 2">
            <a:extLst>
              <a:ext uri="{FF2B5EF4-FFF2-40B4-BE49-F238E27FC236}">
                <a16:creationId xmlns:a16="http://schemas.microsoft.com/office/drawing/2014/main" id="{6E534DD8-129C-9F68-E0C3-4F69C151A62D}"/>
              </a:ext>
            </a:extLst>
          </p:cNvPr>
          <p:cNvSpPr txBox="1">
            <a:spLocks/>
          </p:cNvSpPr>
          <p:nvPr/>
        </p:nvSpPr>
        <p:spPr>
          <a:xfrm>
            <a:off x="3701435" y="807180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s-ES"/>
              <a:t>001</a:t>
            </a:r>
            <a:endParaRPr lang="en-US"/>
          </a:p>
        </p:txBody>
      </p:sp>
      <p:sp>
        <p:nvSpPr>
          <p:cNvPr id="41" name="Text Placeholder 2">
            <a:extLst>
              <a:ext uri="{FF2B5EF4-FFF2-40B4-BE49-F238E27FC236}">
                <a16:creationId xmlns:a16="http://schemas.microsoft.com/office/drawing/2014/main" id="{0362E169-52AF-8361-ECFE-CF486E874F51}"/>
              </a:ext>
            </a:extLst>
          </p:cNvPr>
          <p:cNvSpPr txBox="1">
            <a:spLocks/>
          </p:cNvSpPr>
          <p:nvPr/>
        </p:nvSpPr>
        <p:spPr>
          <a:xfrm>
            <a:off x="3679003" y="1898288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</a:t>
            </a:r>
            <a:r>
              <a:rPr lang="en-150"/>
              <a:t>01</a:t>
            </a:r>
            <a:endParaRPr lang="en-US"/>
          </a:p>
        </p:txBody>
      </p:sp>
      <p:sp>
        <p:nvSpPr>
          <p:cNvPr id="43" name="Google Shape;481;p19">
            <a:extLst>
              <a:ext uri="{FF2B5EF4-FFF2-40B4-BE49-F238E27FC236}">
                <a16:creationId xmlns:a16="http://schemas.microsoft.com/office/drawing/2014/main" id="{8AB8CF51-403C-FEB0-18D0-81185D065A19}"/>
              </a:ext>
            </a:extLst>
          </p:cNvPr>
          <p:cNvSpPr txBox="1"/>
          <p:nvPr/>
        </p:nvSpPr>
        <p:spPr>
          <a:xfrm>
            <a:off x="2184126" y="789149"/>
            <a:ext cx="1290934" cy="2678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3810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>
                <a:solidFill>
                  <a:srgbClr val="ED7D31"/>
                </a:solidFill>
                <a:latin typeface="ASICS Font 3.0"/>
                <a:cs typeface="Calibri"/>
              </a:rPr>
              <a:t>FEB INTRO</a:t>
            </a:r>
          </a:p>
        </p:txBody>
      </p:sp>
      <p:sp>
        <p:nvSpPr>
          <p:cNvPr id="45" name="Text Placeholder 20">
            <a:extLst>
              <a:ext uri="{FF2B5EF4-FFF2-40B4-BE49-F238E27FC236}">
                <a16:creationId xmlns:a16="http://schemas.microsoft.com/office/drawing/2014/main" id="{71C5E56F-2BDE-A082-4644-BA4ED49BC72A}"/>
              </a:ext>
            </a:extLst>
          </p:cNvPr>
          <p:cNvSpPr txBox="1">
            <a:spLocks/>
          </p:cNvSpPr>
          <p:nvPr/>
        </p:nvSpPr>
        <p:spPr>
          <a:xfrm>
            <a:off x="3684558" y="3113944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100</a:t>
            </a:r>
          </a:p>
        </p:txBody>
      </p:sp>
      <p:sp>
        <p:nvSpPr>
          <p:cNvPr id="46" name="Text Placeholder 2">
            <a:extLst>
              <a:ext uri="{FF2B5EF4-FFF2-40B4-BE49-F238E27FC236}">
                <a16:creationId xmlns:a16="http://schemas.microsoft.com/office/drawing/2014/main" id="{8B35C353-8585-36AA-57AD-89869CBC5388}"/>
              </a:ext>
            </a:extLst>
          </p:cNvPr>
          <p:cNvSpPr txBox="1">
            <a:spLocks/>
          </p:cNvSpPr>
          <p:nvPr/>
        </p:nvSpPr>
        <p:spPr>
          <a:xfrm>
            <a:off x="5659955" y="4178774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47" name="Text Placeholder 20">
            <a:extLst>
              <a:ext uri="{FF2B5EF4-FFF2-40B4-BE49-F238E27FC236}">
                <a16:creationId xmlns:a16="http://schemas.microsoft.com/office/drawing/2014/main" id="{95C307DB-97B7-15C6-4E9D-0F73AE12CB2D}"/>
              </a:ext>
            </a:extLst>
          </p:cNvPr>
          <p:cNvSpPr txBox="1">
            <a:spLocks/>
          </p:cNvSpPr>
          <p:nvPr/>
        </p:nvSpPr>
        <p:spPr>
          <a:xfrm>
            <a:off x="3615383" y="4178774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020</a:t>
            </a:r>
          </a:p>
        </p:txBody>
      </p:sp>
      <p:sp>
        <p:nvSpPr>
          <p:cNvPr id="51" name="Star: 5 Points 50">
            <a:extLst>
              <a:ext uri="{FF2B5EF4-FFF2-40B4-BE49-F238E27FC236}">
                <a16:creationId xmlns:a16="http://schemas.microsoft.com/office/drawing/2014/main" id="{6D2FDB5F-A021-F56D-D9B7-E555B1C8A81E}"/>
              </a:ext>
            </a:extLst>
          </p:cNvPr>
          <p:cNvSpPr/>
          <p:nvPr/>
        </p:nvSpPr>
        <p:spPr>
          <a:xfrm>
            <a:off x="4264589" y="3078213"/>
            <a:ext cx="267037" cy="267037"/>
          </a:xfrm>
          <a:prstGeom prst="star5">
            <a:avLst/>
          </a:prstGeom>
          <a:solidFill>
            <a:srgbClr val="FFFF0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Google Shape;481;p19">
            <a:extLst>
              <a:ext uri="{FF2B5EF4-FFF2-40B4-BE49-F238E27FC236}">
                <a16:creationId xmlns:a16="http://schemas.microsoft.com/office/drawing/2014/main" id="{345EDC5F-2DD4-EB54-4DE0-EA3FF2426080}"/>
              </a:ext>
            </a:extLst>
          </p:cNvPr>
          <p:cNvSpPr txBox="1"/>
          <p:nvPr/>
        </p:nvSpPr>
        <p:spPr>
          <a:xfrm>
            <a:off x="2226960" y="3153376"/>
            <a:ext cx="1290934" cy="2678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3810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>
                <a:solidFill>
                  <a:srgbClr val="ED7D31"/>
                </a:solidFill>
                <a:latin typeface="ASICS Font 3.0"/>
                <a:cs typeface="Calibri"/>
              </a:rPr>
              <a:t>APRIL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341C495-4270-4DC8-8230-9432D8ADAEBB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52152" y="1045562"/>
            <a:ext cx="1549101" cy="822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41689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think-cell data - do not delete" hidden="1">
            <a:extLst>
              <a:ext uri="{FF2B5EF4-FFF2-40B4-BE49-F238E27FC236}">
                <a16:creationId xmlns:a16="http://schemas.microsoft.com/office/drawing/2014/main" id="{43A71DB4-4066-B83E-A449-3227720371AB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3985937513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" imgW="503" imgH="503" progId="TCLayout.ActiveDocument.1">
                  <p:embed/>
                </p:oleObj>
              </mc:Choice>
              <mc:Fallback>
                <p:oleObj name="think-cell Slide" r:id="rId4" imgW="503" imgH="503" progId="TCLayout.ActiveDocument.1">
                  <p:embed/>
                  <p:pic>
                    <p:nvPicPr>
                      <p:cNvPr id="9" name="think-cell data - do not delete" hidden="1">
                        <a:extLst>
                          <a:ext uri="{FF2B5EF4-FFF2-40B4-BE49-F238E27FC236}">
                            <a16:creationId xmlns:a16="http://schemas.microsoft.com/office/drawing/2014/main" id="{43A71DB4-4066-B83E-A449-3227720371AB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6" name="Picture 15">
            <a:extLst>
              <a:ext uri="{FF2B5EF4-FFF2-40B4-BE49-F238E27FC236}">
                <a16:creationId xmlns:a16="http://schemas.microsoft.com/office/drawing/2014/main" id="{4113141E-A0DA-5A53-4FB2-A0E0F28922B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430549" y="2129657"/>
            <a:ext cx="1576926" cy="822960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F8FD8EE9-F9C5-C733-8EBA-E6F11916489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261278" y="1001362"/>
            <a:ext cx="1591218" cy="822960"/>
          </a:xfrm>
          <a:prstGeom prst="rect">
            <a:avLst/>
          </a:prstGeom>
        </p:spPr>
      </p:pic>
      <p:pic>
        <p:nvPicPr>
          <p:cNvPr id="22" name="Picture 14">
            <a:extLst>
              <a:ext uri="{FF2B5EF4-FFF2-40B4-BE49-F238E27FC236}">
                <a16:creationId xmlns:a16="http://schemas.microsoft.com/office/drawing/2014/main" id="{21C49991-E47E-89CC-58EE-BB3ED3D289C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50873" y="2129657"/>
            <a:ext cx="1623096" cy="822960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D8BE984C-4559-48EB-4520-724DF8D31D6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398883" y="2129657"/>
            <a:ext cx="1610685" cy="822960"/>
          </a:xfrm>
          <a:prstGeom prst="rect">
            <a:avLst/>
          </a:prstGeom>
        </p:spPr>
      </p:pic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4B3F72D9-FCE0-40B2-95B6-7894260E0B71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7444957" y="848136"/>
            <a:ext cx="444500" cy="231306"/>
          </a:xfrm>
        </p:spPr>
        <p:txBody>
          <a:bodyPr>
            <a:normAutofit fontScale="92500" lnSpcReduction="10000"/>
          </a:bodyPr>
          <a:lstStyle/>
          <a:p>
            <a:r>
              <a:rPr lang="en-US"/>
              <a:t>103</a:t>
            </a:r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568B0062-2EE9-4A7D-9F9D-0359A0F6880F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3690131" y="1926589"/>
            <a:ext cx="444500" cy="231306"/>
          </a:xfrm>
        </p:spPr>
        <p:txBody>
          <a:bodyPr>
            <a:normAutofit fontScale="92500" lnSpcReduction="10000"/>
          </a:bodyPr>
          <a:lstStyle/>
          <a:p>
            <a:r>
              <a:rPr lang="en-150"/>
              <a:t>100</a:t>
            </a:r>
            <a:endParaRPr lang="en-US"/>
          </a:p>
        </p:txBody>
      </p:sp>
      <p:sp>
        <p:nvSpPr>
          <p:cNvPr id="27" name="Shape 392">
            <a:extLst>
              <a:ext uri="{FF2B5EF4-FFF2-40B4-BE49-F238E27FC236}">
                <a16:creationId xmlns:a16="http://schemas.microsoft.com/office/drawing/2014/main" id="{585648BD-E0A1-4F89-807F-E16916B4B1EB}"/>
              </a:ext>
            </a:extLst>
          </p:cNvPr>
          <p:cNvSpPr txBox="1"/>
          <p:nvPr/>
        </p:nvSpPr>
        <p:spPr>
          <a:xfrm>
            <a:off x="176337" y="167829"/>
            <a:ext cx="7974218" cy="372000"/>
          </a:xfrm>
          <a:prstGeom prst="rect">
            <a:avLst/>
          </a:prstGeom>
          <a:noFill/>
          <a:ln>
            <a:noFill/>
          </a:ln>
        </p:spPr>
        <p:txBody>
          <a:bodyPr lIns="0" tIns="0" rIns="0" bIns="17150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spcAft>
                <a:spcPts val="0"/>
              </a:spcAft>
              <a:buClrTx/>
              <a:buSzPct val="25000"/>
              <a:buFontTx/>
              <a:buNone/>
              <a:tabLst/>
              <a:defRPr/>
            </a:pPr>
            <a:r>
              <a:rPr lang="en-GB" sz="2800" b="1" kern="0">
                <a:solidFill>
                  <a:srgbClr val="002060"/>
                </a:solidFill>
                <a:latin typeface="ASICS Font 3.0" panose="00000500000000000000" pitchFamily="50" charset="0"/>
                <a:ea typeface="Roboto Condensed"/>
                <a:cs typeface="Roboto Condensed"/>
                <a:sym typeface="Roboto Condensed"/>
              </a:rPr>
              <a:t>FASTER TRAIN </a:t>
            </a:r>
            <a:r>
              <a:rPr lang="en-GB" sz="2800" kern="0">
                <a:solidFill>
                  <a:srgbClr val="002060"/>
                </a:solidFill>
                <a:latin typeface="ASICS Font 3.0" panose="00000500000000000000" pitchFamily="50" charset="0"/>
                <a:ea typeface="Roboto Condensed"/>
                <a:cs typeface="Roboto Condensed"/>
                <a:sym typeface="Roboto Condensed"/>
              </a:rPr>
              <a:t>| RUNNING WOMEN</a:t>
            </a:r>
            <a:endParaRPr kumimoji="0" lang="en-GB" sz="2800" b="0" i="0" u="none" strike="noStrike" kern="0" cap="none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Roboto Condensed"/>
              <a:cs typeface="Roboto Condensed"/>
              <a:sym typeface="Roboto Condensed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56E54D2F-C141-4A76-B123-A6035640F5A8}"/>
              </a:ext>
            </a:extLst>
          </p:cNvPr>
          <p:cNvSpPr txBox="1"/>
          <p:nvPr/>
        </p:nvSpPr>
        <p:spPr>
          <a:xfrm>
            <a:off x="156557" y="772675"/>
            <a:ext cx="1991667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600" b="1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NOVABLAST 5 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cs typeface="Helvetica"/>
              </a:rPr>
              <a:t> </a:t>
            </a:r>
            <a:endParaRPr kumimoji="0" lang="en-GB" sz="6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cs typeface="Helvetica"/>
              </a:rPr>
              <a:t>CUD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cs typeface="Helvetica"/>
              </a:rPr>
              <a:t>€160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cs typeface="Helvetica"/>
            </a:endParaRPr>
          </a:p>
          <a:p>
            <a:pPr>
              <a:defRPr/>
            </a:pP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DEC</a:t>
            </a:r>
          </a:p>
          <a:p>
            <a:pPr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cs typeface="Helvetica"/>
              </a:rPr>
              <a:t>GOLD</a:t>
            </a:r>
          </a:p>
          <a:p>
            <a:pPr>
              <a:defRPr/>
            </a:pP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1012B765	                   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cs typeface="Helvetica"/>
            </a:endParaRPr>
          </a:p>
        </p:txBody>
      </p:sp>
      <p:sp>
        <p:nvSpPr>
          <p:cNvPr id="2" name="Text Placeholder 23">
            <a:extLst>
              <a:ext uri="{FF2B5EF4-FFF2-40B4-BE49-F238E27FC236}">
                <a16:creationId xmlns:a16="http://schemas.microsoft.com/office/drawing/2014/main" id="{86CD3344-8078-BEFB-F478-422D13489475}"/>
              </a:ext>
            </a:extLst>
          </p:cNvPr>
          <p:cNvSpPr txBox="1">
            <a:spLocks/>
          </p:cNvSpPr>
          <p:nvPr/>
        </p:nvSpPr>
        <p:spPr>
          <a:xfrm>
            <a:off x="5681551" y="770056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702</a:t>
            </a:r>
          </a:p>
        </p:txBody>
      </p:sp>
      <p:sp>
        <p:nvSpPr>
          <p:cNvPr id="109" name="Text Placeholder 6">
            <a:extLst>
              <a:ext uri="{FF2B5EF4-FFF2-40B4-BE49-F238E27FC236}">
                <a16:creationId xmlns:a16="http://schemas.microsoft.com/office/drawing/2014/main" id="{528F16D1-A2C2-19D9-716F-C8BF85667516}"/>
              </a:ext>
            </a:extLst>
          </p:cNvPr>
          <p:cNvSpPr txBox="1">
            <a:spLocks/>
          </p:cNvSpPr>
          <p:nvPr/>
        </p:nvSpPr>
        <p:spPr>
          <a:xfrm>
            <a:off x="5621379" y="1951195"/>
            <a:ext cx="444500" cy="181145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403</a:t>
            </a:r>
            <a:endParaRPr lang="en-150"/>
          </a:p>
        </p:txBody>
      </p:sp>
      <p:sp>
        <p:nvSpPr>
          <p:cNvPr id="20" name="Text Placeholder 25">
            <a:extLst>
              <a:ext uri="{FF2B5EF4-FFF2-40B4-BE49-F238E27FC236}">
                <a16:creationId xmlns:a16="http://schemas.microsoft.com/office/drawing/2014/main" id="{494CDF5F-061D-C7C4-CFAB-5F3512A12060}"/>
              </a:ext>
            </a:extLst>
          </p:cNvPr>
          <p:cNvSpPr txBox="1">
            <a:spLocks/>
          </p:cNvSpPr>
          <p:nvPr/>
        </p:nvSpPr>
        <p:spPr>
          <a:xfrm>
            <a:off x="7626409" y="2028622"/>
            <a:ext cx="444500" cy="23130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kumimoji="1" lang="en-NL" sz="1200" b="0" i="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kumimoji="1" sz="1500" b="0" i="0" kern="1200">
                <a:solidFill>
                  <a:schemeClr val="tx1"/>
                </a:solidFill>
                <a:latin typeface="ASICS Font 3.0" pitchFamily="2" charset="77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kumimoji="1" sz="1500" b="0" i="0" kern="1200">
                <a:solidFill>
                  <a:schemeClr val="tx1"/>
                </a:solidFill>
                <a:latin typeface="ASICS Font 3.0" pitchFamily="2" charset="77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kumimoji="1" sz="1500" b="0" i="0" kern="1200">
                <a:solidFill>
                  <a:schemeClr val="tx1"/>
                </a:solidFill>
                <a:latin typeface="ASICS Font 3.0" pitchFamily="2" charset="77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kumimoji="1" sz="1500" b="0" i="0" kern="1200">
                <a:solidFill>
                  <a:schemeClr val="tx1"/>
                </a:solidFill>
                <a:latin typeface="ASICS Font 3.0" pitchFamily="2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003</a:t>
            </a:r>
          </a:p>
        </p:txBody>
      </p:sp>
      <p:sp>
        <p:nvSpPr>
          <p:cNvPr id="12" name="Text Placeholder 13">
            <a:extLst>
              <a:ext uri="{FF2B5EF4-FFF2-40B4-BE49-F238E27FC236}">
                <a16:creationId xmlns:a16="http://schemas.microsoft.com/office/drawing/2014/main" id="{23B0ECAE-8B10-5AA6-81E8-F82CB14156C1}"/>
              </a:ext>
            </a:extLst>
          </p:cNvPr>
          <p:cNvSpPr txBox="1">
            <a:spLocks/>
          </p:cNvSpPr>
          <p:nvPr/>
        </p:nvSpPr>
        <p:spPr>
          <a:xfrm>
            <a:off x="9629689" y="785745"/>
            <a:ext cx="444500" cy="23130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kumimoji="1" lang="en-NL" sz="1200" b="0" i="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kumimoji="1" sz="1500" b="0" i="0" kern="1200">
                <a:solidFill>
                  <a:schemeClr val="tx1"/>
                </a:solidFill>
                <a:latin typeface="ASICS Font 3.0" pitchFamily="2" charset="77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kumimoji="1" sz="1500" b="0" i="0" kern="1200">
                <a:solidFill>
                  <a:schemeClr val="tx1"/>
                </a:solidFill>
                <a:latin typeface="ASICS Font 3.0" pitchFamily="2" charset="77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kumimoji="1" sz="1500" b="0" i="0" kern="1200">
                <a:solidFill>
                  <a:schemeClr val="tx1"/>
                </a:solidFill>
                <a:latin typeface="ASICS Font 3.0" pitchFamily="2" charset="77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kumimoji="1" sz="1500" b="0" i="0" kern="1200">
                <a:solidFill>
                  <a:schemeClr val="tx1"/>
                </a:solidFill>
                <a:latin typeface="ASICS Font 3.0" pitchFamily="2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501</a:t>
            </a:r>
          </a:p>
        </p:txBody>
      </p:sp>
      <p:sp>
        <p:nvSpPr>
          <p:cNvPr id="80" name="TextBox 79">
            <a:extLst>
              <a:ext uri="{FF2B5EF4-FFF2-40B4-BE49-F238E27FC236}">
                <a16:creationId xmlns:a16="http://schemas.microsoft.com/office/drawing/2014/main" id="{F764E5D0-ABBE-E1E6-8BB9-E13E66D4DA85}"/>
              </a:ext>
            </a:extLst>
          </p:cNvPr>
          <p:cNvSpPr txBox="1"/>
          <p:nvPr/>
        </p:nvSpPr>
        <p:spPr>
          <a:xfrm>
            <a:off x="2151358" y="1926589"/>
            <a:ext cx="115086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90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CARRY OVER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476B50F-1DDB-B13E-F8F5-986EE9BF9452}"/>
              </a:ext>
            </a:extLst>
          </p:cNvPr>
          <p:cNvSpPr txBox="1"/>
          <p:nvPr/>
        </p:nvSpPr>
        <p:spPr>
          <a:xfrm>
            <a:off x="8105039" y="766060"/>
            <a:ext cx="1447194" cy="23929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900" i="0" u="none" strike="noStrike" kern="1200" cap="none" spc="0" normalizeH="0" baseline="0" noProof="0">
                <a:ln>
                  <a:noFill/>
                </a:ln>
                <a:solidFill>
                  <a:srgbClr val="ED7D31"/>
                </a:solidFill>
                <a:effectLst/>
                <a:uLnTx/>
                <a:uFillTx/>
                <a:latin typeface="ASICS Font 3.0"/>
                <a:cs typeface="Helvetica"/>
              </a:rPr>
              <a:t>NAGINO CL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15C5487-C511-2385-AE4F-63EE1C932CD5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430070" y="985264"/>
            <a:ext cx="1615626" cy="822960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D02EFF11-FC00-8AD2-6B9B-DD83D72F4A49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384467" y="985264"/>
            <a:ext cx="1581660" cy="822960"/>
          </a:xfrm>
          <a:prstGeom prst="rect">
            <a:avLst/>
          </a:prstGeom>
        </p:spPr>
      </p:pic>
      <p:sp>
        <p:nvSpPr>
          <p:cNvPr id="3" name="Text Placeholder 21">
            <a:extLst>
              <a:ext uri="{FF2B5EF4-FFF2-40B4-BE49-F238E27FC236}">
                <a16:creationId xmlns:a16="http://schemas.microsoft.com/office/drawing/2014/main" id="{A57AB755-3818-395E-8C01-DC3A4FCF7945}"/>
              </a:ext>
            </a:extLst>
          </p:cNvPr>
          <p:cNvSpPr txBox="1">
            <a:spLocks/>
          </p:cNvSpPr>
          <p:nvPr/>
        </p:nvSpPr>
        <p:spPr>
          <a:xfrm>
            <a:off x="3690131" y="794992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150"/>
              <a:t>00</a:t>
            </a:r>
            <a:r>
              <a:rPr lang="en-US"/>
              <a:t>2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9BDFDF5-AAED-883E-17F6-8CB0F4681FA9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56187" y="985264"/>
            <a:ext cx="1710045" cy="822960"/>
          </a:xfrm>
          <a:prstGeom prst="rect">
            <a:avLst/>
          </a:prstGeom>
        </p:spPr>
      </p:pic>
      <p:sp>
        <p:nvSpPr>
          <p:cNvPr id="13" name="Google Shape;481;p19">
            <a:extLst>
              <a:ext uri="{FF2B5EF4-FFF2-40B4-BE49-F238E27FC236}">
                <a16:creationId xmlns:a16="http://schemas.microsoft.com/office/drawing/2014/main" id="{EC395FD1-3089-25BE-32FE-794B52EEF41E}"/>
              </a:ext>
            </a:extLst>
          </p:cNvPr>
          <p:cNvSpPr txBox="1"/>
          <p:nvPr/>
        </p:nvSpPr>
        <p:spPr>
          <a:xfrm>
            <a:off x="2166477" y="845922"/>
            <a:ext cx="785000" cy="1631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3810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>
                <a:solidFill>
                  <a:srgbClr val="002060"/>
                </a:solidFill>
                <a:latin typeface="ASICS Font 3.0"/>
                <a:cs typeface="Calibri"/>
              </a:rPr>
              <a:t>CARRY OVER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5909F5F-1111-4C9D-A521-62BA65D6A685}"/>
              </a:ext>
            </a:extLst>
          </p:cNvPr>
          <p:cNvSpPr txBox="1">
            <a:spLocks/>
          </p:cNvSpPr>
          <p:nvPr/>
        </p:nvSpPr>
        <p:spPr>
          <a:xfrm>
            <a:off x="7731452" y="3056484"/>
            <a:ext cx="444500" cy="23130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kumimoji="1" lang="en-NL" sz="1200" b="0" i="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kumimoji="1" sz="1500" b="0" i="0" kern="1200">
                <a:solidFill>
                  <a:schemeClr val="tx1"/>
                </a:solidFill>
                <a:latin typeface="ASICS Font 3.0" pitchFamily="2" charset="77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kumimoji="1" sz="1500" b="0" i="0" kern="1200">
                <a:solidFill>
                  <a:schemeClr val="tx1"/>
                </a:solidFill>
                <a:latin typeface="ASICS Font 3.0" pitchFamily="2" charset="77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kumimoji="1" sz="1500" b="0" i="0" kern="1200">
                <a:solidFill>
                  <a:schemeClr val="tx1"/>
                </a:solidFill>
                <a:latin typeface="ASICS Font 3.0" pitchFamily="2" charset="77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kumimoji="1" sz="1500" b="0" i="0" kern="1200">
                <a:solidFill>
                  <a:schemeClr val="tx1"/>
                </a:solidFill>
                <a:latin typeface="ASICS Font 3.0" pitchFamily="2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501</a:t>
            </a:r>
          </a:p>
        </p:txBody>
      </p:sp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67BBD2F6-42C1-4EF6-974D-A72183B94F0E}"/>
              </a:ext>
            </a:extLst>
          </p:cNvPr>
          <p:cNvSpPr txBox="1">
            <a:spLocks/>
          </p:cNvSpPr>
          <p:nvPr/>
        </p:nvSpPr>
        <p:spPr>
          <a:xfrm>
            <a:off x="5750200" y="3062877"/>
            <a:ext cx="444500" cy="23130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kumimoji="1" lang="en-NL" sz="1200" b="0" i="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kumimoji="1" sz="1500" b="0" i="0" kern="1200">
                <a:solidFill>
                  <a:schemeClr val="tx1"/>
                </a:solidFill>
                <a:latin typeface="ASICS Font 3.0" pitchFamily="2" charset="77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kumimoji="1" sz="1500" b="0" i="0" kern="1200">
                <a:solidFill>
                  <a:schemeClr val="tx1"/>
                </a:solidFill>
                <a:latin typeface="ASICS Font 3.0" pitchFamily="2" charset="77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kumimoji="1" sz="1500" b="0" i="0" kern="1200">
                <a:solidFill>
                  <a:schemeClr val="tx1"/>
                </a:solidFill>
                <a:latin typeface="ASICS Font 3.0" pitchFamily="2" charset="77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kumimoji="1" sz="1500" b="0" i="0" kern="1200">
                <a:solidFill>
                  <a:schemeClr val="tx1"/>
                </a:solidFill>
                <a:latin typeface="ASICS Font 3.0" pitchFamily="2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702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472C62F5-4660-4227-9DC8-F2B26CB64279}"/>
              </a:ext>
            </a:extLst>
          </p:cNvPr>
          <p:cNvSpPr txBox="1"/>
          <p:nvPr/>
        </p:nvSpPr>
        <p:spPr>
          <a:xfrm>
            <a:off x="210660" y="3053652"/>
            <a:ext cx="1953835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defRPr/>
            </a:pPr>
            <a:r>
              <a:rPr lang="en-GB" sz="1600" b="1">
                <a:solidFill>
                  <a:srgbClr val="002060"/>
                </a:solidFill>
                <a:latin typeface="ASICS Font 3.0"/>
                <a:cs typeface="Helvetica"/>
              </a:rPr>
              <a:t>DYNABLAST </a:t>
            </a:r>
            <a:r>
              <a:rPr lang="en-150" sz="1600" b="1">
                <a:solidFill>
                  <a:srgbClr val="002060"/>
                </a:solidFill>
                <a:latin typeface="ASICS Font 3.0"/>
                <a:cs typeface="Helvetica"/>
              </a:rPr>
              <a:t>5</a:t>
            </a:r>
            <a:endParaRPr kumimoji="0" lang="en-GB" sz="600" b="0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0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cs typeface="Helvetica"/>
              </a:rPr>
              <a:t>CUD</a:t>
            </a:r>
            <a:endParaRPr lang="en-GB" sz="1000" b="0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cs typeface="Helvetica"/>
              </a:rPr>
              <a:t>€130</a:t>
            </a:r>
            <a:endParaRPr lang="en-GB" sz="1000" b="0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>
                <a:solidFill>
                  <a:srgbClr val="002060"/>
                </a:solidFill>
                <a:latin typeface="ASICS Font 3.0"/>
                <a:cs typeface="Helvetica"/>
              </a:rPr>
              <a:t>DEC</a:t>
            </a:r>
            <a:endParaRPr lang="en-GB" sz="1000" b="0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>
                <a:solidFill>
                  <a:srgbClr val="002060"/>
                </a:solidFill>
                <a:latin typeface="ASICS Font 3.0"/>
                <a:cs typeface="Helvetica"/>
              </a:rPr>
              <a:t>GOLD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cs typeface="Helvetica"/>
              </a:rPr>
              <a:t>1012B</a:t>
            </a:r>
            <a:r>
              <a:rPr kumimoji="0" lang="en-150" sz="10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cs typeface="Helvetica"/>
              </a:rPr>
              <a:t>776</a:t>
            </a:r>
            <a:endParaRPr lang="en-GB" sz="10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SICS Font 3.0"/>
              <a:cs typeface="Helvetica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CBD59D7-E88E-F3AA-0615-0350E869DE6C}"/>
              </a:ext>
            </a:extLst>
          </p:cNvPr>
          <p:cNvSpPr txBox="1"/>
          <p:nvPr/>
        </p:nvSpPr>
        <p:spPr>
          <a:xfrm>
            <a:off x="238923" y="5351281"/>
            <a:ext cx="2004165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VERSABLAST 4</a:t>
            </a:r>
            <a:endParaRPr kumimoji="0" lang="en-GB" sz="6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CUD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€85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DEC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BRONZE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1012B775</a:t>
            </a:r>
          </a:p>
        </p:txBody>
      </p:sp>
      <p:sp>
        <p:nvSpPr>
          <p:cNvPr id="10" name="Text Placeholder 24">
            <a:extLst>
              <a:ext uri="{FF2B5EF4-FFF2-40B4-BE49-F238E27FC236}">
                <a16:creationId xmlns:a16="http://schemas.microsoft.com/office/drawing/2014/main" id="{EF5217AD-BFE8-14AA-6C10-9D0329A6228E}"/>
              </a:ext>
            </a:extLst>
          </p:cNvPr>
          <p:cNvSpPr txBox="1">
            <a:spLocks/>
          </p:cNvSpPr>
          <p:nvPr/>
        </p:nvSpPr>
        <p:spPr>
          <a:xfrm>
            <a:off x="3761471" y="5354994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150"/>
              <a:t>001</a:t>
            </a:r>
            <a:endParaRPr lang="en-US"/>
          </a:p>
        </p:txBody>
      </p:sp>
      <p:sp>
        <p:nvSpPr>
          <p:cNvPr id="11" name="Text Placeholder 24">
            <a:extLst>
              <a:ext uri="{FF2B5EF4-FFF2-40B4-BE49-F238E27FC236}">
                <a16:creationId xmlns:a16="http://schemas.microsoft.com/office/drawing/2014/main" id="{1B37304E-1323-B997-9DBF-A4AA400866FE}"/>
              </a:ext>
            </a:extLst>
          </p:cNvPr>
          <p:cNvSpPr txBox="1">
            <a:spLocks/>
          </p:cNvSpPr>
          <p:nvPr/>
        </p:nvSpPr>
        <p:spPr>
          <a:xfrm>
            <a:off x="5731435" y="5356606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003</a:t>
            </a:r>
          </a:p>
        </p:txBody>
      </p:sp>
      <p:sp>
        <p:nvSpPr>
          <p:cNvPr id="17" name="Text Placeholder 24">
            <a:extLst>
              <a:ext uri="{FF2B5EF4-FFF2-40B4-BE49-F238E27FC236}">
                <a16:creationId xmlns:a16="http://schemas.microsoft.com/office/drawing/2014/main" id="{F74D2C5B-579A-7C28-C429-2A361511EC62}"/>
              </a:ext>
            </a:extLst>
          </p:cNvPr>
          <p:cNvSpPr txBox="1">
            <a:spLocks/>
          </p:cNvSpPr>
          <p:nvPr/>
        </p:nvSpPr>
        <p:spPr>
          <a:xfrm>
            <a:off x="7731452" y="5350979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502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E8EBBDC-A64C-54C7-1AEC-B4CEE3056340}"/>
              </a:ext>
            </a:extLst>
          </p:cNvPr>
          <p:cNvSpPr txBox="1"/>
          <p:nvPr/>
        </p:nvSpPr>
        <p:spPr>
          <a:xfrm>
            <a:off x="2214319" y="5351216"/>
            <a:ext cx="115086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90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CARRY OVER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BC79C304-6057-4D1E-81F6-364C2EA65CAB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344999" y="3294183"/>
            <a:ext cx="1657343" cy="82296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560AC1BE-1457-7842-833C-6EB71343EA1D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404350" y="3309942"/>
            <a:ext cx="1667691" cy="822960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55458978-3B82-DF6B-6270-676C458E21E8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344999" y="5555317"/>
            <a:ext cx="1667691" cy="822960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2AF52412-DA99-B031-FB1B-2D459774AF80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43449" y="5524639"/>
            <a:ext cx="1696808" cy="822960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A071EAF4-DA52-DAF0-213D-E8C5BC4C8685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2375107" y="5557468"/>
            <a:ext cx="1695600" cy="818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40197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think-cell data - do not delete" hidden="1">
            <a:extLst>
              <a:ext uri="{FF2B5EF4-FFF2-40B4-BE49-F238E27FC236}">
                <a16:creationId xmlns:a16="http://schemas.microsoft.com/office/drawing/2014/main" id="{4C1F0B58-2423-68BE-F625-C5B80BD5F49A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2060165219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" imgW="503" imgH="503" progId="TCLayout.ActiveDocument.1">
                  <p:embed/>
                </p:oleObj>
              </mc:Choice>
              <mc:Fallback>
                <p:oleObj name="think-cell Slide" r:id="rId4" imgW="503" imgH="503" progId="TCLayout.ActiveDocument.1">
                  <p:embed/>
                  <p:pic>
                    <p:nvPicPr>
                      <p:cNvPr id="9" name="think-cell data - do not delete" hidden="1">
                        <a:extLst>
                          <a:ext uri="{FF2B5EF4-FFF2-40B4-BE49-F238E27FC236}">
                            <a16:creationId xmlns:a16="http://schemas.microsoft.com/office/drawing/2014/main" id="{4C1F0B58-2423-68BE-F625-C5B80BD5F49A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38" name="Picture 33">
            <a:extLst>
              <a:ext uri="{FF2B5EF4-FFF2-40B4-BE49-F238E27FC236}">
                <a16:creationId xmlns:a16="http://schemas.microsoft.com/office/drawing/2014/main" id="{6944254E-3709-453F-8682-CEA890EC8A0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70861" y="2108035"/>
            <a:ext cx="1544562" cy="822960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92E5B7AD-9FFB-7DE1-2017-0B0FE00B766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281179" y="2108035"/>
            <a:ext cx="1544562" cy="822960"/>
          </a:xfrm>
          <a:prstGeom prst="rect">
            <a:avLst/>
          </a:prstGeom>
        </p:spPr>
      </p:pic>
      <p:pic>
        <p:nvPicPr>
          <p:cNvPr id="14" name="Image">
            <a:extLst>
              <a:ext uri="{FF2B5EF4-FFF2-40B4-BE49-F238E27FC236}">
                <a16:creationId xmlns:a16="http://schemas.microsoft.com/office/drawing/2014/main" id="{5CD51131-2934-BC57-0F99-D85CDA7C779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401007" y="2108035"/>
            <a:ext cx="1540044" cy="822960"/>
          </a:xfrm>
          <a:prstGeom prst="rect">
            <a:avLst/>
          </a:prstGeom>
        </p:spPr>
      </p:pic>
      <p:pic>
        <p:nvPicPr>
          <p:cNvPr id="31" name="Image">
            <a:extLst>
              <a:ext uri="{FF2B5EF4-FFF2-40B4-BE49-F238E27FC236}">
                <a16:creationId xmlns:a16="http://schemas.microsoft.com/office/drawing/2014/main" id="{CA37F1CE-406D-4E66-4C6F-F7F7CE2948F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414117" y="2108035"/>
            <a:ext cx="1515663" cy="822960"/>
          </a:xfrm>
          <a:prstGeom prst="rect">
            <a:avLst/>
          </a:prstGeom>
        </p:spPr>
      </p:pic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8E88B65D-670F-4DBB-A277-EE090645E2A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9618407" y="768740"/>
            <a:ext cx="444500" cy="231306"/>
          </a:xfrm>
        </p:spPr>
        <p:txBody>
          <a:bodyPr>
            <a:normAutofit fontScale="92500" lnSpcReduction="10000"/>
          </a:bodyPr>
          <a:lstStyle/>
          <a:p>
            <a:r>
              <a:rPr lang="en-US"/>
              <a:t>501</a:t>
            </a:r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1D446777-B963-4A5E-BD49-111F34C640D8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5651657" y="768740"/>
            <a:ext cx="444500" cy="231306"/>
          </a:xfrm>
        </p:spPr>
        <p:txBody>
          <a:bodyPr>
            <a:noAutofit/>
          </a:bodyPr>
          <a:lstStyle/>
          <a:p>
            <a:r>
              <a:rPr lang="en-US"/>
              <a:t>701</a:t>
            </a:r>
          </a:p>
        </p:txBody>
      </p:sp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F8382245-13F5-4EC6-9511-7E4A60F5E156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664731" y="768740"/>
            <a:ext cx="444500" cy="231306"/>
          </a:xfrm>
        </p:spPr>
        <p:txBody>
          <a:bodyPr>
            <a:noAutofit/>
          </a:bodyPr>
          <a:lstStyle/>
          <a:p>
            <a:r>
              <a:rPr lang="en-US"/>
              <a:t>002</a:t>
            </a:r>
          </a:p>
        </p:txBody>
      </p: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97338FC2-8719-4E31-8A5A-A581447165B1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3664731" y="1877876"/>
            <a:ext cx="444500" cy="231306"/>
          </a:xfrm>
        </p:spPr>
        <p:txBody>
          <a:bodyPr>
            <a:noAutofit/>
          </a:bodyPr>
          <a:lstStyle/>
          <a:p>
            <a:r>
              <a:rPr lang="en-US"/>
              <a:t>001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D05759F0-5A4F-463E-8654-058561CD8A47}"/>
              </a:ext>
            </a:extLst>
          </p:cNvPr>
          <p:cNvSpPr txBox="1"/>
          <p:nvPr/>
        </p:nvSpPr>
        <p:spPr>
          <a:xfrm>
            <a:off x="176623" y="768853"/>
            <a:ext cx="2004165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GEL-KAYANO </a:t>
            </a:r>
            <a:r>
              <a:rPr lang="en-GB" sz="1600" b="1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32</a:t>
            </a:r>
            <a:endParaRPr kumimoji="0" lang="en-GB" sz="6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CUD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€</a:t>
            </a: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205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DEC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GOLD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1012B83</a:t>
            </a:r>
            <a:r>
              <a:rPr lang="en-150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8</a:t>
            </a: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	</a:t>
            </a:r>
          </a:p>
        </p:txBody>
      </p:sp>
      <p:sp>
        <p:nvSpPr>
          <p:cNvPr id="29" name="Shape 392">
            <a:extLst>
              <a:ext uri="{FF2B5EF4-FFF2-40B4-BE49-F238E27FC236}">
                <a16:creationId xmlns:a16="http://schemas.microsoft.com/office/drawing/2014/main" id="{410EBF9F-BF97-4D4D-8CE9-53C8F5833CE7}"/>
              </a:ext>
            </a:extLst>
          </p:cNvPr>
          <p:cNvSpPr txBox="1"/>
          <p:nvPr/>
        </p:nvSpPr>
        <p:spPr>
          <a:xfrm>
            <a:off x="176337" y="167829"/>
            <a:ext cx="7974218" cy="372000"/>
          </a:xfrm>
          <a:prstGeom prst="rect">
            <a:avLst/>
          </a:prstGeom>
          <a:noFill/>
          <a:ln>
            <a:noFill/>
          </a:ln>
        </p:spPr>
        <p:txBody>
          <a:bodyPr lIns="0" tIns="0" rIns="0" bIns="17150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25000"/>
              <a:buFontTx/>
              <a:buNone/>
              <a:tabLst/>
              <a:defRPr/>
            </a:pPr>
            <a:r>
              <a:rPr kumimoji="0" lang="en-GB" sz="28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Roboto Condensed"/>
                <a:cs typeface="Roboto Condensed"/>
                <a:sym typeface="Roboto Condensed"/>
              </a:rPr>
              <a:t>FURTHER STABILITY </a:t>
            </a:r>
            <a:r>
              <a:rPr kumimoji="0" lang="en-GB" sz="2800" b="0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Roboto Condensed"/>
                <a:cs typeface="Roboto Condensed"/>
                <a:sym typeface="Roboto Condensed"/>
              </a:rPr>
              <a:t>| RUNNING WOMEN</a:t>
            </a:r>
          </a:p>
        </p:txBody>
      </p:sp>
      <p:pic>
        <p:nvPicPr>
          <p:cNvPr id="37" name="Picture 31">
            <a:extLst>
              <a:ext uri="{FF2B5EF4-FFF2-40B4-BE49-F238E27FC236}">
                <a16:creationId xmlns:a16="http://schemas.microsoft.com/office/drawing/2014/main" id="{4DEAA5A7-2623-4B2C-85DB-F098B68E5FE6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36113" y="987390"/>
            <a:ext cx="1610685" cy="822960"/>
          </a:xfrm>
          <a:prstGeom prst="rect">
            <a:avLst/>
          </a:prstGeom>
        </p:spPr>
      </p:pic>
      <p:sp>
        <p:nvSpPr>
          <p:cNvPr id="79" name="TextBox 78">
            <a:extLst>
              <a:ext uri="{FF2B5EF4-FFF2-40B4-BE49-F238E27FC236}">
                <a16:creationId xmlns:a16="http://schemas.microsoft.com/office/drawing/2014/main" id="{1AEDC4C8-FCA0-10F7-E3D0-7A697B17FC9A}"/>
              </a:ext>
            </a:extLst>
          </p:cNvPr>
          <p:cNvSpPr txBox="1"/>
          <p:nvPr/>
        </p:nvSpPr>
        <p:spPr>
          <a:xfrm>
            <a:off x="8099599" y="768740"/>
            <a:ext cx="1447194" cy="23929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900" i="0" u="none" strike="noStrike" kern="1200" cap="none" spc="0" normalizeH="0" baseline="0" noProof="0">
                <a:ln>
                  <a:noFill/>
                </a:ln>
                <a:solidFill>
                  <a:srgbClr val="ED7D31"/>
                </a:solidFill>
                <a:effectLst/>
                <a:uLnTx/>
                <a:uFillTx/>
                <a:latin typeface="ASICS Font 3.0"/>
                <a:cs typeface="Helvetica"/>
              </a:rPr>
              <a:t>NAGINO CL</a:t>
            </a: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45257561-BFB3-3676-BC47-B832D5383465}"/>
              </a:ext>
            </a:extLst>
          </p:cNvPr>
          <p:cNvSpPr txBox="1">
            <a:spLocks/>
          </p:cNvSpPr>
          <p:nvPr/>
        </p:nvSpPr>
        <p:spPr>
          <a:xfrm>
            <a:off x="7694312" y="774636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405</a:t>
            </a:r>
          </a:p>
        </p:txBody>
      </p:sp>
      <p:sp>
        <p:nvSpPr>
          <p:cNvPr id="6" name="Text Placeholder 1">
            <a:extLst>
              <a:ext uri="{FF2B5EF4-FFF2-40B4-BE49-F238E27FC236}">
                <a16:creationId xmlns:a16="http://schemas.microsoft.com/office/drawing/2014/main" id="{A9FAE747-14DB-C6F5-5FDA-A52D0D3F7E19}"/>
              </a:ext>
            </a:extLst>
          </p:cNvPr>
          <p:cNvSpPr txBox="1">
            <a:spLocks/>
          </p:cNvSpPr>
          <p:nvPr/>
        </p:nvSpPr>
        <p:spPr>
          <a:xfrm>
            <a:off x="7672548" y="1929383"/>
            <a:ext cx="444500" cy="23130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kumimoji="1" lang="en-NL" sz="1200" b="0" i="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kumimoji="1" sz="1500" b="0" i="0" kern="1200">
                <a:solidFill>
                  <a:schemeClr val="tx1"/>
                </a:solidFill>
                <a:latin typeface="ASICS Font 3.0" pitchFamily="2" charset="77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kumimoji="1" sz="1500" b="0" i="0" kern="1200">
                <a:solidFill>
                  <a:schemeClr val="tx1"/>
                </a:solidFill>
                <a:latin typeface="ASICS Font 3.0" pitchFamily="2" charset="77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kumimoji="1" sz="1500" b="0" i="0" kern="1200">
                <a:solidFill>
                  <a:schemeClr val="tx1"/>
                </a:solidFill>
                <a:latin typeface="ASICS Font 3.0" pitchFamily="2" charset="77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kumimoji="1" sz="1500" b="0" i="0" kern="1200">
                <a:solidFill>
                  <a:schemeClr val="tx1"/>
                </a:solidFill>
                <a:latin typeface="ASICS Font 3.0" pitchFamily="2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004</a:t>
            </a:r>
          </a:p>
        </p:txBody>
      </p:sp>
      <p:sp>
        <p:nvSpPr>
          <p:cNvPr id="63" name="Text Placeholder 2">
            <a:extLst>
              <a:ext uri="{FF2B5EF4-FFF2-40B4-BE49-F238E27FC236}">
                <a16:creationId xmlns:a16="http://schemas.microsoft.com/office/drawing/2014/main" id="{0A006EC0-251B-A632-0604-1958D871585A}"/>
              </a:ext>
            </a:extLst>
          </p:cNvPr>
          <p:cNvSpPr txBox="1">
            <a:spLocks/>
          </p:cNvSpPr>
          <p:nvPr/>
        </p:nvSpPr>
        <p:spPr>
          <a:xfrm>
            <a:off x="5671378" y="1912227"/>
            <a:ext cx="444500" cy="242652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102</a:t>
            </a:r>
          </a:p>
        </p:txBody>
      </p:sp>
      <p:sp>
        <p:nvSpPr>
          <p:cNvPr id="78" name="Star: 5 Points 77">
            <a:extLst>
              <a:ext uri="{FF2B5EF4-FFF2-40B4-BE49-F238E27FC236}">
                <a16:creationId xmlns:a16="http://schemas.microsoft.com/office/drawing/2014/main" id="{B58F8374-C14D-491F-912E-042C2EA2DAC3}"/>
              </a:ext>
            </a:extLst>
          </p:cNvPr>
          <p:cNvSpPr/>
          <p:nvPr/>
        </p:nvSpPr>
        <p:spPr>
          <a:xfrm>
            <a:off x="10398220" y="167829"/>
            <a:ext cx="267037" cy="267037"/>
          </a:xfrm>
          <a:prstGeom prst="star5">
            <a:avLst/>
          </a:prstGeom>
          <a:solidFill>
            <a:srgbClr val="FFFF0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5" name="TextBox 3">
            <a:extLst>
              <a:ext uri="{FF2B5EF4-FFF2-40B4-BE49-F238E27FC236}">
                <a16:creationId xmlns:a16="http://schemas.microsoft.com/office/drawing/2014/main" id="{EFCDDA19-532C-448E-86F6-F866D2823EB6}"/>
              </a:ext>
            </a:extLst>
          </p:cNvPr>
          <p:cNvSpPr txBox="1"/>
          <p:nvPr/>
        </p:nvSpPr>
        <p:spPr>
          <a:xfrm>
            <a:off x="10696827" y="182564"/>
            <a:ext cx="1048685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100" b="1">
                <a:latin typeface="ASICS Font 3.0" panose="00000500000000000000" pitchFamily="2" charset="0"/>
              </a:rPr>
              <a:t>Key Style Color</a:t>
            </a:r>
          </a:p>
        </p:txBody>
      </p:sp>
      <p:sp>
        <p:nvSpPr>
          <p:cNvPr id="84" name="Text Placeholder 2">
            <a:extLst>
              <a:ext uri="{FF2B5EF4-FFF2-40B4-BE49-F238E27FC236}">
                <a16:creationId xmlns:a16="http://schemas.microsoft.com/office/drawing/2014/main" id="{13BB83A7-607F-AA2A-7587-F7A163ECE90F}"/>
              </a:ext>
            </a:extLst>
          </p:cNvPr>
          <p:cNvSpPr txBox="1">
            <a:spLocks/>
          </p:cNvSpPr>
          <p:nvPr/>
        </p:nvSpPr>
        <p:spPr>
          <a:xfrm>
            <a:off x="9618407" y="1921391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500</a:t>
            </a:r>
          </a:p>
        </p:txBody>
      </p:sp>
      <p:sp>
        <p:nvSpPr>
          <p:cNvPr id="11" name="Google Shape;481;p19">
            <a:extLst>
              <a:ext uri="{FF2B5EF4-FFF2-40B4-BE49-F238E27FC236}">
                <a16:creationId xmlns:a16="http://schemas.microsoft.com/office/drawing/2014/main" id="{9FFE33B9-EC77-92D9-6213-E0AF697C9798}"/>
              </a:ext>
            </a:extLst>
          </p:cNvPr>
          <p:cNvSpPr txBox="1"/>
          <p:nvPr/>
        </p:nvSpPr>
        <p:spPr>
          <a:xfrm>
            <a:off x="2161450" y="815578"/>
            <a:ext cx="1530243" cy="3349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3810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>
                <a:solidFill>
                  <a:srgbClr val="002060"/>
                </a:solidFill>
                <a:latin typeface="ASICS Font 3.0" panose="00000500000000000000" pitchFamily="50" charset="0"/>
                <a:cs typeface="Calibri"/>
              </a:rPr>
              <a:t>CARRY OVER</a:t>
            </a:r>
          </a:p>
        </p:txBody>
      </p:sp>
      <p:sp>
        <p:nvSpPr>
          <p:cNvPr id="12" name="Google Shape;481;p19">
            <a:extLst>
              <a:ext uri="{FF2B5EF4-FFF2-40B4-BE49-F238E27FC236}">
                <a16:creationId xmlns:a16="http://schemas.microsoft.com/office/drawing/2014/main" id="{024037B6-3F47-42E0-DB8E-D99BD5B8F618}"/>
              </a:ext>
            </a:extLst>
          </p:cNvPr>
          <p:cNvSpPr txBox="1"/>
          <p:nvPr/>
        </p:nvSpPr>
        <p:spPr>
          <a:xfrm>
            <a:off x="2217529" y="1996608"/>
            <a:ext cx="1530243" cy="3349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3810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>
                <a:solidFill>
                  <a:srgbClr val="002060"/>
                </a:solidFill>
                <a:latin typeface="ASICS Font 3.0" panose="00000500000000000000" pitchFamily="50" charset="0"/>
                <a:cs typeface="Calibri"/>
              </a:rPr>
              <a:t>CARRY OVER</a:t>
            </a:r>
          </a:p>
        </p:txBody>
      </p:sp>
      <p:pic>
        <p:nvPicPr>
          <p:cNvPr id="25" name="Image">
            <a:extLst>
              <a:ext uri="{FF2B5EF4-FFF2-40B4-BE49-F238E27FC236}">
                <a16:creationId xmlns:a16="http://schemas.microsoft.com/office/drawing/2014/main" id="{09D1EACD-7258-9F03-740B-63DBA106F414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74006" y="987390"/>
            <a:ext cx="1572219" cy="822960"/>
          </a:xfrm>
          <a:prstGeom prst="rect">
            <a:avLst/>
          </a:prstGeom>
        </p:spPr>
      </p:pic>
      <p:pic>
        <p:nvPicPr>
          <p:cNvPr id="27" name="Image">
            <a:extLst>
              <a:ext uri="{FF2B5EF4-FFF2-40B4-BE49-F238E27FC236}">
                <a16:creationId xmlns:a16="http://schemas.microsoft.com/office/drawing/2014/main" id="{DCFE75E7-864E-3CF1-CB55-35AA91208E63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382344" y="987390"/>
            <a:ext cx="1544562" cy="822960"/>
          </a:xfrm>
          <a:prstGeom prst="rect">
            <a:avLst/>
          </a:prstGeom>
        </p:spPr>
      </p:pic>
      <p:pic>
        <p:nvPicPr>
          <p:cNvPr id="33" name="Image">
            <a:extLst>
              <a:ext uri="{FF2B5EF4-FFF2-40B4-BE49-F238E27FC236}">
                <a16:creationId xmlns:a16="http://schemas.microsoft.com/office/drawing/2014/main" id="{86596B51-5A59-4319-BE48-85A81CCFA2BF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334222" y="987390"/>
            <a:ext cx="1565217" cy="82296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CB2E5852-B348-D0C9-557F-C97C0A7D803B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77629" y="3274652"/>
            <a:ext cx="1504845" cy="822960"/>
          </a:xfrm>
          <a:prstGeom prst="rect">
            <a:avLst/>
          </a:prstGeom>
        </p:spPr>
      </p:pic>
      <p:pic>
        <p:nvPicPr>
          <p:cNvPr id="18" name="Image">
            <a:extLst>
              <a:ext uri="{FF2B5EF4-FFF2-40B4-BE49-F238E27FC236}">
                <a16:creationId xmlns:a16="http://schemas.microsoft.com/office/drawing/2014/main" id="{B6D93E8E-0B52-632D-5E5B-DDD05EA766CC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344596" y="3222580"/>
            <a:ext cx="1528866" cy="822960"/>
          </a:xfrm>
          <a:prstGeom prst="rect">
            <a:avLst/>
          </a:prstGeom>
        </p:spPr>
      </p:pic>
      <p:sp>
        <p:nvSpPr>
          <p:cNvPr id="2" name="Text Placeholder 38">
            <a:extLst>
              <a:ext uri="{FF2B5EF4-FFF2-40B4-BE49-F238E27FC236}">
                <a16:creationId xmlns:a16="http://schemas.microsoft.com/office/drawing/2014/main" id="{818A10A5-E3B9-D9AC-0CB1-50106AFE919A}"/>
              </a:ext>
            </a:extLst>
          </p:cNvPr>
          <p:cNvSpPr txBox="1">
            <a:spLocks/>
          </p:cNvSpPr>
          <p:nvPr/>
        </p:nvSpPr>
        <p:spPr>
          <a:xfrm>
            <a:off x="3781516" y="2987012"/>
            <a:ext cx="444500" cy="231306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ACB71B98-B676-A1C0-7DB2-74378EA7DA01}"/>
              </a:ext>
            </a:extLst>
          </p:cNvPr>
          <p:cNvSpPr txBox="1"/>
          <p:nvPr/>
        </p:nvSpPr>
        <p:spPr>
          <a:xfrm>
            <a:off x="213364" y="3085833"/>
            <a:ext cx="2004165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GT-2000 </a:t>
            </a:r>
            <a:r>
              <a:rPr lang="en-GB" sz="1600" b="1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14</a:t>
            </a:r>
            <a:endParaRPr kumimoji="0" lang="en-GB" sz="16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CUD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€165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/>
              </a:rPr>
              <a:t>DEC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GOLD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1012B843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chemeClr val="accent2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 panose="020B0604020202020204" pitchFamily="34" charset="0"/>
            </a:endParaRPr>
          </a:p>
        </p:txBody>
      </p:sp>
      <p:sp>
        <p:nvSpPr>
          <p:cNvPr id="49" name="Text Placeholder 38">
            <a:extLst>
              <a:ext uri="{FF2B5EF4-FFF2-40B4-BE49-F238E27FC236}">
                <a16:creationId xmlns:a16="http://schemas.microsoft.com/office/drawing/2014/main" id="{22E68C6F-F408-1328-C649-5A890A24079F}"/>
              </a:ext>
            </a:extLst>
          </p:cNvPr>
          <p:cNvSpPr txBox="1">
            <a:spLocks/>
          </p:cNvSpPr>
          <p:nvPr/>
        </p:nvSpPr>
        <p:spPr>
          <a:xfrm>
            <a:off x="3759800" y="4159216"/>
            <a:ext cx="444500" cy="231306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58" name="Text Placeholder 16">
            <a:extLst>
              <a:ext uri="{FF2B5EF4-FFF2-40B4-BE49-F238E27FC236}">
                <a16:creationId xmlns:a16="http://schemas.microsoft.com/office/drawing/2014/main" id="{640A286F-3479-AC24-22C8-400587E8ABE4}"/>
              </a:ext>
            </a:extLst>
          </p:cNvPr>
          <p:cNvSpPr txBox="1">
            <a:spLocks/>
          </p:cNvSpPr>
          <p:nvPr/>
        </p:nvSpPr>
        <p:spPr>
          <a:xfrm>
            <a:off x="5504190" y="2993674"/>
            <a:ext cx="444500" cy="23130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kumimoji="1" lang="en-NL" sz="1200" b="0" i="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kumimoji="1" sz="1500" b="0" i="0" kern="1200">
                <a:solidFill>
                  <a:schemeClr val="tx1"/>
                </a:solidFill>
                <a:latin typeface="ASICS Font 3.0" pitchFamily="2" charset="77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kumimoji="1" sz="1500" b="0" i="0" kern="1200">
                <a:solidFill>
                  <a:schemeClr val="tx1"/>
                </a:solidFill>
                <a:latin typeface="ASICS Font 3.0" pitchFamily="2" charset="77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kumimoji="1" sz="1500" b="0" i="0" kern="1200">
                <a:solidFill>
                  <a:schemeClr val="tx1"/>
                </a:solidFill>
                <a:latin typeface="ASICS Font 3.0" pitchFamily="2" charset="77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kumimoji="1" sz="1500" b="0" i="0" kern="1200">
                <a:solidFill>
                  <a:schemeClr val="tx1"/>
                </a:solidFill>
                <a:latin typeface="ASICS Font 3.0" pitchFamily="2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latin typeface="ASICS Font 3.0"/>
              </a:rPr>
              <a:t>500</a:t>
            </a:r>
            <a:endParaRPr lang="en-US"/>
          </a:p>
        </p:txBody>
      </p:sp>
      <p:sp>
        <p:nvSpPr>
          <p:cNvPr id="90" name="Text Placeholder 16">
            <a:extLst>
              <a:ext uri="{FF2B5EF4-FFF2-40B4-BE49-F238E27FC236}">
                <a16:creationId xmlns:a16="http://schemas.microsoft.com/office/drawing/2014/main" id="{41F03DA9-58EA-B2DB-1CBA-F2205CB51138}"/>
              </a:ext>
            </a:extLst>
          </p:cNvPr>
          <p:cNvSpPr txBox="1">
            <a:spLocks/>
          </p:cNvSpPr>
          <p:nvPr/>
        </p:nvSpPr>
        <p:spPr>
          <a:xfrm>
            <a:off x="3576073" y="3156620"/>
            <a:ext cx="563080" cy="23130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kumimoji="1" lang="en-NL" sz="1200" b="0" i="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kumimoji="1" sz="1500" b="0" i="0" kern="1200">
                <a:solidFill>
                  <a:schemeClr val="tx1"/>
                </a:solidFill>
                <a:latin typeface="ASICS Font 3.0" pitchFamily="2" charset="77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kumimoji="1" sz="1500" b="0" i="0" kern="1200">
                <a:solidFill>
                  <a:schemeClr val="tx1"/>
                </a:solidFill>
                <a:latin typeface="ASICS Font 3.0" pitchFamily="2" charset="77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kumimoji="1" sz="1500" b="0" i="0" kern="1200">
                <a:solidFill>
                  <a:schemeClr val="tx1"/>
                </a:solidFill>
                <a:latin typeface="ASICS Font 3.0" pitchFamily="2" charset="77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kumimoji="1" sz="1500" b="0" i="0" kern="1200">
                <a:solidFill>
                  <a:schemeClr val="tx1"/>
                </a:solidFill>
                <a:latin typeface="ASICS Font 3.0" pitchFamily="2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latin typeface="ASICS Font 3.0"/>
              </a:rPr>
              <a:t>700</a:t>
            </a:r>
            <a:endParaRPr lang="en-US"/>
          </a:p>
        </p:txBody>
      </p:sp>
      <p:sp>
        <p:nvSpPr>
          <p:cNvPr id="3" name="Text Placeholder 6">
            <a:extLst>
              <a:ext uri="{FF2B5EF4-FFF2-40B4-BE49-F238E27FC236}">
                <a16:creationId xmlns:a16="http://schemas.microsoft.com/office/drawing/2014/main" id="{2964603B-3A72-10B0-72CB-358F5A365E57}"/>
              </a:ext>
            </a:extLst>
          </p:cNvPr>
          <p:cNvSpPr txBox="1">
            <a:spLocks/>
          </p:cNvSpPr>
          <p:nvPr/>
        </p:nvSpPr>
        <p:spPr>
          <a:xfrm>
            <a:off x="5679002" y="4230544"/>
            <a:ext cx="444500" cy="231306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latin typeface="ASICS Font 3.0"/>
              </a:rPr>
              <a:t>101</a:t>
            </a:r>
            <a:endParaRPr lang="en-US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8ADB9B6-0EF7-0073-9287-D61FE4AEE205}"/>
              </a:ext>
            </a:extLst>
          </p:cNvPr>
          <p:cNvSpPr txBox="1"/>
          <p:nvPr/>
        </p:nvSpPr>
        <p:spPr>
          <a:xfrm>
            <a:off x="213364" y="4224714"/>
            <a:ext cx="2004165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600" b="1" dirty="0">
                <a:solidFill>
                  <a:srgbClr val="002060"/>
                </a:solidFill>
                <a:latin typeface="ASICS Font 3.0"/>
                <a:cs typeface="Helvetica"/>
              </a:rPr>
              <a:t>GT-1000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cs typeface="Helvetica"/>
              </a:rPr>
              <a:t> 14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CUD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cs typeface="Helvetica"/>
              </a:rPr>
              <a:t>€135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DEC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cs typeface="Helvetica"/>
              </a:rPr>
              <a:t>SILVER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cs typeface="Helvetica"/>
              </a:rPr>
              <a:t>1012B</a:t>
            </a: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859</a:t>
            </a: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cs typeface="Helvetica"/>
              </a:rPr>
              <a:t>	               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cs typeface="Helvetica"/>
            </a:endParaRPr>
          </a:p>
        </p:txBody>
      </p:sp>
      <p:sp>
        <p:nvSpPr>
          <p:cNvPr id="42" name="Text Placeholder 11">
            <a:extLst>
              <a:ext uri="{FF2B5EF4-FFF2-40B4-BE49-F238E27FC236}">
                <a16:creationId xmlns:a16="http://schemas.microsoft.com/office/drawing/2014/main" id="{E202CF54-F92F-9AF7-F67A-CCBFDA13C80E}"/>
              </a:ext>
            </a:extLst>
          </p:cNvPr>
          <p:cNvSpPr txBox="1">
            <a:spLocks/>
          </p:cNvSpPr>
          <p:nvPr/>
        </p:nvSpPr>
        <p:spPr>
          <a:xfrm>
            <a:off x="3702412" y="4278444"/>
            <a:ext cx="444500" cy="231306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latin typeface="ASICS Font 3.0"/>
              </a:rPr>
              <a:t>004</a:t>
            </a:r>
            <a:endParaRPr lang="en-US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DA965D8D-3E60-680F-B712-6D4295E7D5B9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344134" y="4490900"/>
            <a:ext cx="1613151" cy="82296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83AB742-BC56-F22B-7816-7750B9A360B7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50094" y="4509750"/>
            <a:ext cx="1574568" cy="822960"/>
          </a:xfrm>
          <a:prstGeom prst="rect">
            <a:avLst/>
          </a:prstGeom>
        </p:spPr>
      </p:pic>
      <p:sp>
        <p:nvSpPr>
          <p:cNvPr id="8" name="Text Placeholder 1">
            <a:extLst>
              <a:ext uri="{FF2B5EF4-FFF2-40B4-BE49-F238E27FC236}">
                <a16:creationId xmlns:a16="http://schemas.microsoft.com/office/drawing/2014/main" id="{ACFC5BA8-9FE9-F452-5ADE-CC5817290EE4}"/>
              </a:ext>
            </a:extLst>
          </p:cNvPr>
          <p:cNvSpPr>
            <a:spLocks noGrp="1"/>
          </p:cNvSpPr>
          <p:nvPr/>
        </p:nvSpPr>
        <p:spPr>
          <a:xfrm>
            <a:off x="7659353" y="4275434"/>
            <a:ext cx="444500" cy="23130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kumimoji="1" lang="en-NL" sz="1200" b="0" i="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kumimoji="1" sz="1500" b="0" i="0" kern="1200">
                <a:solidFill>
                  <a:schemeClr val="tx1"/>
                </a:solidFill>
                <a:latin typeface="ASICS Font 3.0" pitchFamily="2" charset="77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kumimoji="1" sz="1500" b="0" i="0" kern="1200">
                <a:solidFill>
                  <a:schemeClr val="tx1"/>
                </a:solidFill>
                <a:latin typeface="ASICS Font 3.0" pitchFamily="2" charset="77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kumimoji="1" sz="1500" b="0" i="0" kern="1200">
                <a:solidFill>
                  <a:schemeClr val="tx1"/>
                </a:solidFill>
                <a:latin typeface="ASICS Font 3.0" pitchFamily="2" charset="77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kumimoji="1" sz="1500" b="0" i="0" kern="1200">
                <a:solidFill>
                  <a:schemeClr val="tx1"/>
                </a:solidFill>
                <a:latin typeface="ASICS Font 3.0" pitchFamily="2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latin typeface="ASICS Font 3.0"/>
              </a:rPr>
              <a:t>701</a:t>
            </a:r>
            <a:endParaRPr lang="en-US"/>
          </a:p>
        </p:txBody>
      </p:sp>
      <p:pic>
        <p:nvPicPr>
          <p:cNvPr id="13" name="Image">
            <a:extLst>
              <a:ext uri="{FF2B5EF4-FFF2-40B4-BE49-F238E27FC236}">
                <a16:creationId xmlns:a16="http://schemas.microsoft.com/office/drawing/2014/main" id="{234CD532-7624-7CFC-C00C-B0CDA4137BB1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271931" y="4490900"/>
            <a:ext cx="1633158" cy="822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660169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F63B0B-E2CA-111A-6B00-38239B43EB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0" name="think-cell data - do not delete" hidden="1">
            <a:extLst>
              <a:ext uri="{FF2B5EF4-FFF2-40B4-BE49-F238E27FC236}">
                <a16:creationId xmlns:a16="http://schemas.microsoft.com/office/drawing/2014/main" id="{0409FC5E-4378-D491-7803-7385B33BDFC6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2127803622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503" imgH="503" progId="TCLayout.ActiveDocument.1">
                  <p:embed/>
                </p:oleObj>
              </mc:Choice>
              <mc:Fallback>
                <p:oleObj name="think-cell Slide" r:id="rId3" imgW="503" imgH="503" progId="TCLayout.ActiveDocument.1">
                  <p:embed/>
                  <p:pic>
                    <p:nvPicPr>
                      <p:cNvPr id="70" name="think-cell data - do not delete" hidden="1">
                        <a:extLst>
                          <a:ext uri="{FF2B5EF4-FFF2-40B4-BE49-F238E27FC236}">
                            <a16:creationId xmlns:a16="http://schemas.microsoft.com/office/drawing/2014/main" id="{0409FC5E-4378-D491-7803-7385B33BDFC6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D09A07CD-F7D0-29A5-4E77-1636288E321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355480" y="934767"/>
            <a:ext cx="1496286" cy="82296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F4C6B41B-738B-317F-9B0E-D8D25A7ABD7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373949" y="2056507"/>
            <a:ext cx="1475334" cy="822960"/>
          </a:xfrm>
          <a:prstGeom prst="rect">
            <a:avLst/>
          </a:prstGeom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D8420EB8-3155-4B52-CA3F-904B32ACF10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330987" y="957210"/>
            <a:ext cx="1496286" cy="822960"/>
          </a:xfrm>
          <a:prstGeom prst="rect">
            <a:avLst/>
          </a:prstGeom>
        </p:spPr>
      </p:pic>
      <p:pic>
        <p:nvPicPr>
          <p:cNvPr id="50" name="Picture 49">
            <a:extLst>
              <a:ext uri="{FF2B5EF4-FFF2-40B4-BE49-F238E27FC236}">
                <a16:creationId xmlns:a16="http://schemas.microsoft.com/office/drawing/2014/main" id="{DDB621FF-940D-3052-FFD8-5B3542927CA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181674" y="2109986"/>
            <a:ext cx="1467117" cy="822960"/>
          </a:xfrm>
          <a:prstGeom prst="rect">
            <a:avLst/>
          </a:prstGeom>
        </p:spPr>
      </p:pic>
      <p:pic>
        <p:nvPicPr>
          <p:cNvPr id="53" name="Picture 52">
            <a:extLst>
              <a:ext uri="{FF2B5EF4-FFF2-40B4-BE49-F238E27FC236}">
                <a16:creationId xmlns:a16="http://schemas.microsoft.com/office/drawing/2014/main" id="{5A942A17-FCCC-0845-2A62-460B80BE723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349456" y="2078950"/>
            <a:ext cx="1475334" cy="822960"/>
          </a:xfrm>
          <a:prstGeom prst="rect">
            <a:avLst/>
          </a:prstGeom>
        </p:spPr>
      </p:pic>
      <p:pic>
        <p:nvPicPr>
          <p:cNvPr id="61" name="Picture 60">
            <a:extLst>
              <a:ext uri="{FF2B5EF4-FFF2-40B4-BE49-F238E27FC236}">
                <a16:creationId xmlns:a16="http://schemas.microsoft.com/office/drawing/2014/main" id="{84B1D6EA-C615-2B1D-A9F8-EB77B3620F1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46853" y="982320"/>
            <a:ext cx="1452951" cy="822960"/>
          </a:xfrm>
          <a:prstGeom prst="rect">
            <a:avLst/>
          </a:prstGeom>
        </p:spPr>
      </p:pic>
      <p:pic>
        <p:nvPicPr>
          <p:cNvPr id="63" name="Picture 62">
            <a:extLst>
              <a:ext uri="{FF2B5EF4-FFF2-40B4-BE49-F238E27FC236}">
                <a16:creationId xmlns:a16="http://schemas.microsoft.com/office/drawing/2014/main" id="{1254068F-D8B3-021D-1EF7-D337AC6253D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82485" y="2078950"/>
            <a:ext cx="1454958" cy="822960"/>
          </a:xfrm>
          <a:prstGeom prst="rect">
            <a:avLst/>
          </a:prstGeom>
        </p:spPr>
      </p:pic>
      <p:pic>
        <p:nvPicPr>
          <p:cNvPr id="36" name="Image">
            <a:extLst>
              <a:ext uri="{FF2B5EF4-FFF2-40B4-BE49-F238E27FC236}">
                <a16:creationId xmlns:a16="http://schemas.microsoft.com/office/drawing/2014/main" id="{9617CB4B-EC8B-345F-A559-FE255ABC27CB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323444" y="2109575"/>
            <a:ext cx="1483650" cy="822960"/>
          </a:xfrm>
          <a:prstGeom prst="rect">
            <a:avLst/>
          </a:prstGeom>
        </p:spPr>
      </p:pic>
      <p:pic>
        <p:nvPicPr>
          <p:cNvPr id="38" name="Image">
            <a:extLst>
              <a:ext uri="{FF2B5EF4-FFF2-40B4-BE49-F238E27FC236}">
                <a16:creationId xmlns:a16="http://schemas.microsoft.com/office/drawing/2014/main" id="{06413D4C-0919-6A45-53C3-A30D9311AAD8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75790" y="973686"/>
            <a:ext cx="1452951" cy="82296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FCFD9D0-692F-09E7-6C15-E4651CB5445B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332047" y="982320"/>
            <a:ext cx="1492047" cy="822960"/>
          </a:xfrm>
          <a:prstGeom prst="rect">
            <a:avLst/>
          </a:prstGeom>
        </p:spPr>
      </p:pic>
      <p:sp>
        <p:nvSpPr>
          <p:cNvPr id="30" name="Shape 392">
            <a:extLst>
              <a:ext uri="{FF2B5EF4-FFF2-40B4-BE49-F238E27FC236}">
                <a16:creationId xmlns:a16="http://schemas.microsoft.com/office/drawing/2014/main" id="{28FC54C2-AF75-9D98-EB19-58202BE269D8}"/>
              </a:ext>
            </a:extLst>
          </p:cNvPr>
          <p:cNvSpPr txBox="1"/>
          <p:nvPr/>
        </p:nvSpPr>
        <p:spPr>
          <a:xfrm>
            <a:off x="176337" y="167829"/>
            <a:ext cx="7974218" cy="372000"/>
          </a:xfrm>
          <a:prstGeom prst="rect">
            <a:avLst/>
          </a:prstGeom>
          <a:noFill/>
          <a:ln>
            <a:noFill/>
          </a:ln>
        </p:spPr>
        <p:txBody>
          <a:bodyPr lIns="0" tIns="0" rIns="0" bIns="17150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25000"/>
              <a:buFontTx/>
              <a:buNone/>
              <a:tabLst/>
              <a:defRPr/>
            </a:pPr>
            <a:r>
              <a:rPr kumimoji="0" lang="en-GB" sz="28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Roboto Condensed"/>
                <a:cs typeface="Roboto Condensed"/>
                <a:sym typeface="Roboto Condensed"/>
              </a:rPr>
              <a:t>FURTHER NEUTRAL</a:t>
            </a:r>
            <a:r>
              <a:rPr lang="en-GB" sz="2800" b="1" kern="0">
                <a:solidFill>
                  <a:srgbClr val="002060"/>
                </a:solidFill>
                <a:latin typeface="ASICS Font 3.0" panose="00000500000000000000" pitchFamily="50" charset="0"/>
                <a:ea typeface="Roboto Condensed"/>
                <a:cs typeface="Roboto Condensed"/>
                <a:sym typeface="Roboto Condensed"/>
              </a:rPr>
              <a:t> </a:t>
            </a:r>
            <a:r>
              <a:rPr kumimoji="0" lang="en-GB" sz="2800" b="0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Roboto Condensed"/>
                <a:cs typeface="Roboto Condensed"/>
                <a:sym typeface="Roboto Condensed"/>
              </a:rPr>
              <a:t>| RUNNING WOMEN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060968-5FAE-5C0F-0AED-ACB1E0F5525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668094" y="779977"/>
            <a:ext cx="444500" cy="231306"/>
          </a:xfrm>
        </p:spPr>
        <p:txBody>
          <a:bodyPr lIns="91440" tIns="45720" rIns="91440" bIns="45720" anchor="t"/>
          <a:lstStyle/>
          <a:p>
            <a:r>
              <a:rPr lang="en-US">
                <a:latin typeface="ASICS Font 3.0"/>
              </a:rPr>
              <a:t>700</a:t>
            </a:r>
            <a:endParaRPr lang="en-US"/>
          </a:p>
        </p:txBody>
      </p:sp>
      <p:sp>
        <p:nvSpPr>
          <p:cNvPr id="11" name="Text Placeholder 21">
            <a:extLst>
              <a:ext uri="{FF2B5EF4-FFF2-40B4-BE49-F238E27FC236}">
                <a16:creationId xmlns:a16="http://schemas.microsoft.com/office/drawing/2014/main" id="{564F3AAD-3A53-13DE-1A5C-9E981037A79C}"/>
              </a:ext>
            </a:extLst>
          </p:cNvPr>
          <p:cNvSpPr txBox="1">
            <a:spLocks/>
          </p:cNvSpPr>
          <p:nvPr/>
        </p:nvSpPr>
        <p:spPr>
          <a:xfrm>
            <a:off x="3664731" y="769531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002</a:t>
            </a:r>
          </a:p>
        </p:txBody>
      </p:sp>
      <p:sp>
        <p:nvSpPr>
          <p:cNvPr id="12" name="Text Placeholder 22">
            <a:extLst>
              <a:ext uri="{FF2B5EF4-FFF2-40B4-BE49-F238E27FC236}">
                <a16:creationId xmlns:a16="http://schemas.microsoft.com/office/drawing/2014/main" id="{07801603-B957-B538-E5BD-F54A7A99AC8D}"/>
              </a:ext>
            </a:extLst>
          </p:cNvPr>
          <p:cNvSpPr txBox="1">
            <a:spLocks/>
          </p:cNvSpPr>
          <p:nvPr/>
        </p:nvSpPr>
        <p:spPr>
          <a:xfrm>
            <a:off x="3664731" y="1914239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O01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DFE2941-A396-EC06-85AC-81A6284A4978}"/>
              </a:ext>
            </a:extLst>
          </p:cNvPr>
          <p:cNvSpPr txBox="1"/>
          <p:nvPr/>
        </p:nvSpPr>
        <p:spPr>
          <a:xfrm>
            <a:off x="176337" y="746104"/>
            <a:ext cx="2004165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cs typeface="Helvetica"/>
              </a:rPr>
              <a:t>GEL-NIMBUS 28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NEW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cs typeface="Helvetica"/>
              </a:rPr>
              <a:t>€</a:t>
            </a: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205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cs typeface="Helvetica"/>
            </a:endParaRPr>
          </a:p>
          <a:p>
            <a:pPr>
              <a:defRPr/>
            </a:pP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DEC 4</a:t>
            </a:r>
            <a:endParaRPr lang="en-GB" sz="1000" dirty="0">
              <a:solidFill>
                <a:srgbClr val="002060"/>
              </a:solidFill>
              <a:latin typeface="ASICS Font 3.0" panose="00000500000000000000" pitchFamily="50" charset="0"/>
              <a:cs typeface="Helvetica" panose="020B0604020202020204" pitchFamily="34" charset="0"/>
            </a:endParaRPr>
          </a:p>
          <a:p>
            <a:pPr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cs typeface="Helvetica"/>
              </a:rPr>
              <a:t>GOLD</a:t>
            </a:r>
            <a:endParaRPr lang="en-GB" sz="1000" dirty="0">
              <a:solidFill>
                <a:srgbClr val="002060"/>
              </a:solidFill>
              <a:latin typeface="ASICS Font 3.0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cs typeface="Helvetica"/>
              </a:rPr>
              <a:t>1012B899	</a:t>
            </a: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               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cs typeface="Helvetica" panose="020B0604020202020204" pitchFamily="34" charset="0"/>
            </a:endParaRPr>
          </a:p>
        </p:txBody>
      </p:sp>
      <p:sp>
        <p:nvSpPr>
          <p:cNvPr id="7" name="Text Placeholder 16">
            <a:extLst>
              <a:ext uri="{FF2B5EF4-FFF2-40B4-BE49-F238E27FC236}">
                <a16:creationId xmlns:a16="http://schemas.microsoft.com/office/drawing/2014/main" id="{2C9E778D-7831-71F6-E18C-22C97406E138}"/>
              </a:ext>
            </a:extLst>
          </p:cNvPr>
          <p:cNvSpPr txBox="1">
            <a:spLocks/>
          </p:cNvSpPr>
          <p:nvPr/>
        </p:nvSpPr>
        <p:spPr>
          <a:xfrm>
            <a:off x="5634093" y="1930264"/>
            <a:ext cx="444500" cy="231306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latin typeface="ASICS Font 3.0"/>
              </a:rPr>
              <a:t>003</a:t>
            </a:r>
            <a:endParaRPr lang="en-US"/>
          </a:p>
        </p:txBody>
      </p:sp>
      <p:sp>
        <p:nvSpPr>
          <p:cNvPr id="31" name="Text Placeholder 1">
            <a:extLst>
              <a:ext uri="{FF2B5EF4-FFF2-40B4-BE49-F238E27FC236}">
                <a16:creationId xmlns:a16="http://schemas.microsoft.com/office/drawing/2014/main" id="{521EABE5-69A2-E2BA-1C79-A27AC85B8023}"/>
              </a:ext>
            </a:extLst>
          </p:cNvPr>
          <p:cNvSpPr txBox="1">
            <a:spLocks/>
          </p:cNvSpPr>
          <p:nvPr/>
        </p:nvSpPr>
        <p:spPr>
          <a:xfrm>
            <a:off x="7442010" y="1950458"/>
            <a:ext cx="444500" cy="231306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s-ES">
                <a:latin typeface="ASICS Font 3.0"/>
              </a:rPr>
              <a:t>400</a:t>
            </a:r>
            <a:endParaRPr lang="en-US"/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54D8BEEF-F968-6403-535C-8F399C5B57A6}"/>
              </a:ext>
            </a:extLst>
          </p:cNvPr>
          <p:cNvSpPr txBox="1">
            <a:spLocks/>
          </p:cNvSpPr>
          <p:nvPr/>
        </p:nvSpPr>
        <p:spPr>
          <a:xfrm>
            <a:off x="9676591" y="789986"/>
            <a:ext cx="444500" cy="231306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latin typeface="ASICS Font 3.0"/>
              </a:rPr>
              <a:t>500</a:t>
            </a:r>
            <a:endParaRPr lang="en-US"/>
          </a:p>
        </p:txBody>
      </p:sp>
      <p:sp>
        <p:nvSpPr>
          <p:cNvPr id="10" name="Text Placeholder 1">
            <a:extLst>
              <a:ext uri="{FF2B5EF4-FFF2-40B4-BE49-F238E27FC236}">
                <a16:creationId xmlns:a16="http://schemas.microsoft.com/office/drawing/2014/main" id="{C524DCB8-DAD5-63A2-67AD-7D8F35AA7079}"/>
              </a:ext>
            </a:extLst>
          </p:cNvPr>
          <p:cNvSpPr txBox="1">
            <a:spLocks/>
          </p:cNvSpPr>
          <p:nvPr/>
        </p:nvSpPr>
        <p:spPr>
          <a:xfrm>
            <a:off x="9586545" y="1963297"/>
            <a:ext cx="444500" cy="231306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latin typeface="ASICS Font 3.0"/>
              </a:rPr>
              <a:t>402</a:t>
            </a:r>
            <a:endParaRPr lang="en-US"/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6C8A59C5-AA0D-F759-4947-6F3BAF2FC4E9}"/>
              </a:ext>
            </a:extLst>
          </p:cNvPr>
          <p:cNvSpPr txBox="1"/>
          <p:nvPr/>
        </p:nvSpPr>
        <p:spPr>
          <a:xfrm>
            <a:off x="8099599" y="768740"/>
            <a:ext cx="1447194" cy="23929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900" i="0" u="none" strike="noStrike" kern="1200" cap="none" spc="0" normalizeH="0" baseline="0" noProof="0">
                <a:ln>
                  <a:noFill/>
                </a:ln>
                <a:solidFill>
                  <a:srgbClr val="ED7D31"/>
                </a:solidFill>
                <a:effectLst/>
                <a:uLnTx/>
                <a:uFillTx/>
                <a:latin typeface="ASICS Font 3.0"/>
                <a:cs typeface="Helvetica"/>
              </a:rPr>
              <a:t>NAGINO CL</a:t>
            </a:r>
          </a:p>
        </p:txBody>
      </p:sp>
      <p:sp>
        <p:nvSpPr>
          <p:cNvPr id="72" name="Text Placeholder 3">
            <a:extLst>
              <a:ext uri="{FF2B5EF4-FFF2-40B4-BE49-F238E27FC236}">
                <a16:creationId xmlns:a16="http://schemas.microsoft.com/office/drawing/2014/main" id="{28753D7A-F27E-D22C-42F3-C1B599A3EAA1}"/>
              </a:ext>
            </a:extLst>
          </p:cNvPr>
          <p:cNvSpPr txBox="1">
            <a:spLocks/>
          </p:cNvSpPr>
          <p:nvPr/>
        </p:nvSpPr>
        <p:spPr>
          <a:xfrm>
            <a:off x="7609040" y="769531"/>
            <a:ext cx="444500" cy="231306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latin typeface="ASICS Font 3.0"/>
              </a:rPr>
              <a:t>401</a:t>
            </a:r>
            <a:endParaRPr lang="en-US"/>
          </a:p>
        </p:txBody>
      </p:sp>
      <p:sp>
        <p:nvSpPr>
          <p:cNvPr id="6" name="Star: 5 Points 5">
            <a:extLst>
              <a:ext uri="{FF2B5EF4-FFF2-40B4-BE49-F238E27FC236}">
                <a16:creationId xmlns:a16="http://schemas.microsoft.com/office/drawing/2014/main" id="{801CC48E-39CA-5189-D03A-B039CA225720}"/>
              </a:ext>
            </a:extLst>
          </p:cNvPr>
          <p:cNvSpPr/>
          <p:nvPr/>
        </p:nvSpPr>
        <p:spPr>
          <a:xfrm>
            <a:off x="10398220" y="167829"/>
            <a:ext cx="267037" cy="267037"/>
          </a:xfrm>
          <a:prstGeom prst="star5">
            <a:avLst/>
          </a:prstGeom>
          <a:solidFill>
            <a:srgbClr val="FFFF0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3" name="TextBox 3">
            <a:extLst>
              <a:ext uri="{FF2B5EF4-FFF2-40B4-BE49-F238E27FC236}">
                <a16:creationId xmlns:a16="http://schemas.microsoft.com/office/drawing/2014/main" id="{260BE58D-6024-FC88-2C06-71DECA872C94}"/>
              </a:ext>
            </a:extLst>
          </p:cNvPr>
          <p:cNvSpPr txBox="1"/>
          <p:nvPr/>
        </p:nvSpPr>
        <p:spPr>
          <a:xfrm>
            <a:off x="10696827" y="182564"/>
            <a:ext cx="1048685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100" b="1">
                <a:latin typeface="ASICS Font 3.0" panose="00000500000000000000" pitchFamily="2" charset="0"/>
              </a:rPr>
              <a:t>Key Style Color</a:t>
            </a:r>
          </a:p>
        </p:txBody>
      </p:sp>
      <p:sp>
        <p:nvSpPr>
          <p:cNvPr id="44" name="Star: 5 Points 43">
            <a:extLst>
              <a:ext uri="{FF2B5EF4-FFF2-40B4-BE49-F238E27FC236}">
                <a16:creationId xmlns:a16="http://schemas.microsoft.com/office/drawing/2014/main" id="{0F2E8A59-AB6D-DCB6-B2D3-DAC474949FEF}"/>
              </a:ext>
            </a:extLst>
          </p:cNvPr>
          <p:cNvSpPr/>
          <p:nvPr/>
        </p:nvSpPr>
        <p:spPr>
          <a:xfrm>
            <a:off x="4239029" y="763644"/>
            <a:ext cx="267037" cy="267037"/>
          </a:xfrm>
          <a:prstGeom prst="star5">
            <a:avLst/>
          </a:prstGeom>
          <a:solidFill>
            <a:srgbClr val="FFFF0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8" name="Image">
            <a:extLst>
              <a:ext uri="{FF2B5EF4-FFF2-40B4-BE49-F238E27FC236}">
                <a16:creationId xmlns:a16="http://schemas.microsoft.com/office/drawing/2014/main" id="{9D19A4CF-8207-D8F8-F8E2-503702A7F613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196497" y="3318525"/>
            <a:ext cx="1562895" cy="822960"/>
          </a:xfrm>
          <a:prstGeom prst="rect">
            <a:avLst/>
          </a:prstGeom>
        </p:spPr>
      </p:pic>
      <p:pic>
        <p:nvPicPr>
          <p:cNvPr id="39" name="Image">
            <a:extLst>
              <a:ext uri="{FF2B5EF4-FFF2-40B4-BE49-F238E27FC236}">
                <a16:creationId xmlns:a16="http://schemas.microsoft.com/office/drawing/2014/main" id="{4A6E67D8-9F4E-75DD-0272-3472DC69C873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175633" y="3302843"/>
            <a:ext cx="1569879" cy="822960"/>
          </a:xfrm>
          <a:prstGeom prst="rect">
            <a:avLst/>
          </a:prstGeom>
        </p:spPr>
      </p:pic>
      <p:pic>
        <p:nvPicPr>
          <p:cNvPr id="40" name="Image">
            <a:extLst>
              <a:ext uri="{FF2B5EF4-FFF2-40B4-BE49-F238E27FC236}">
                <a16:creationId xmlns:a16="http://schemas.microsoft.com/office/drawing/2014/main" id="{1DE6485E-1499-AB78-909C-3790CA43D564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167408" y="3210698"/>
            <a:ext cx="1558269" cy="822960"/>
          </a:xfrm>
          <a:prstGeom prst="rect">
            <a:avLst/>
          </a:prstGeom>
        </p:spPr>
      </p:pic>
      <p:pic>
        <p:nvPicPr>
          <p:cNvPr id="41" name="Image">
            <a:extLst>
              <a:ext uri="{FF2B5EF4-FFF2-40B4-BE49-F238E27FC236}">
                <a16:creationId xmlns:a16="http://schemas.microsoft.com/office/drawing/2014/main" id="{95D755B9-EA75-3524-51A9-7CD5780A2387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276520" y="3383288"/>
            <a:ext cx="1596042" cy="822960"/>
          </a:xfrm>
          <a:prstGeom prst="rect">
            <a:avLst/>
          </a:prstGeom>
        </p:spPr>
      </p:pic>
      <p:pic>
        <p:nvPicPr>
          <p:cNvPr id="84" name="Image">
            <a:extLst>
              <a:ext uri="{FF2B5EF4-FFF2-40B4-BE49-F238E27FC236}">
                <a16:creationId xmlns:a16="http://schemas.microsoft.com/office/drawing/2014/main" id="{C763A62D-BDB4-E4C5-DC4C-A5AD21302309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256161" y="3344698"/>
            <a:ext cx="1598463" cy="822960"/>
          </a:xfrm>
          <a:prstGeom prst="rect">
            <a:avLst/>
          </a:prstGeom>
        </p:spPr>
      </p:pic>
      <p:sp>
        <p:nvSpPr>
          <p:cNvPr id="8" name="Google Shape;481;p19">
            <a:extLst>
              <a:ext uri="{FF2B5EF4-FFF2-40B4-BE49-F238E27FC236}">
                <a16:creationId xmlns:a16="http://schemas.microsoft.com/office/drawing/2014/main" id="{C243A855-A162-42BB-38EB-1D521279EADC}"/>
              </a:ext>
            </a:extLst>
          </p:cNvPr>
          <p:cNvSpPr txBox="1"/>
          <p:nvPr/>
        </p:nvSpPr>
        <p:spPr>
          <a:xfrm>
            <a:off x="10473578" y="3155055"/>
            <a:ext cx="1320454" cy="2926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3810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i="0" u="none" strike="noStrike" kern="1200" cap="none" spc="0" normalizeH="0" baseline="0" noProof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ASICS Font 3.0"/>
                <a:cs typeface="Calibri"/>
              </a:rPr>
              <a:t>NAGINO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8C0BB28-9080-5208-C309-4953A9B332D6}"/>
              </a:ext>
            </a:extLst>
          </p:cNvPr>
          <p:cNvSpPr txBox="1"/>
          <p:nvPr/>
        </p:nvSpPr>
        <p:spPr>
          <a:xfrm>
            <a:off x="176337" y="3092063"/>
            <a:ext cx="2004165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GEL-CUMULUS 28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NEW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€165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/>
              </a:rPr>
              <a:t>FEB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GOLD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1012B916</a:t>
            </a: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	                   </a:t>
            </a:r>
          </a:p>
        </p:txBody>
      </p:sp>
      <p:sp>
        <p:nvSpPr>
          <p:cNvPr id="73" name="Text Placeholder 25">
            <a:extLst>
              <a:ext uri="{FF2B5EF4-FFF2-40B4-BE49-F238E27FC236}">
                <a16:creationId xmlns:a16="http://schemas.microsoft.com/office/drawing/2014/main" id="{4E465E69-9E36-0145-193F-D9FC6619FCC8}"/>
              </a:ext>
            </a:extLst>
          </p:cNvPr>
          <p:cNvSpPr txBox="1">
            <a:spLocks/>
          </p:cNvSpPr>
          <p:nvPr/>
        </p:nvSpPr>
        <p:spPr>
          <a:xfrm>
            <a:off x="9517118" y="3139636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101</a:t>
            </a:r>
          </a:p>
        </p:txBody>
      </p:sp>
      <p:sp>
        <p:nvSpPr>
          <p:cNvPr id="74" name="Text Placeholder 25">
            <a:extLst>
              <a:ext uri="{FF2B5EF4-FFF2-40B4-BE49-F238E27FC236}">
                <a16:creationId xmlns:a16="http://schemas.microsoft.com/office/drawing/2014/main" id="{50FB8D48-01B7-6059-1081-13080E09B772}"/>
              </a:ext>
            </a:extLst>
          </p:cNvPr>
          <p:cNvSpPr txBox="1">
            <a:spLocks/>
          </p:cNvSpPr>
          <p:nvPr/>
        </p:nvSpPr>
        <p:spPr>
          <a:xfrm>
            <a:off x="11652151" y="3109574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500</a:t>
            </a:r>
          </a:p>
        </p:txBody>
      </p:sp>
      <p:sp>
        <p:nvSpPr>
          <p:cNvPr id="79" name="Text Placeholder 25">
            <a:extLst>
              <a:ext uri="{FF2B5EF4-FFF2-40B4-BE49-F238E27FC236}">
                <a16:creationId xmlns:a16="http://schemas.microsoft.com/office/drawing/2014/main" id="{4CEDA994-81D1-0B4F-A493-BB6588752477}"/>
              </a:ext>
            </a:extLst>
          </p:cNvPr>
          <p:cNvSpPr txBox="1">
            <a:spLocks/>
          </p:cNvSpPr>
          <p:nvPr/>
        </p:nvSpPr>
        <p:spPr>
          <a:xfrm>
            <a:off x="7565727" y="3212536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403</a:t>
            </a:r>
          </a:p>
        </p:txBody>
      </p:sp>
      <p:sp>
        <p:nvSpPr>
          <p:cNvPr id="81" name="Text Placeholder 9">
            <a:extLst>
              <a:ext uri="{FF2B5EF4-FFF2-40B4-BE49-F238E27FC236}">
                <a16:creationId xmlns:a16="http://schemas.microsoft.com/office/drawing/2014/main" id="{72A8228D-7E5E-7779-4878-04F19874920A}"/>
              </a:ext>
            </a:extLst>
          </p:cNvPr>
          <p:cNvSpPr txBox="1">
            <a:spLocks/>
          </p:cNvSpPr>
          <p:nvPr/>
        </p:nvSpPr>
        <p:spPr>
          <a:xfrm>
            <a:off x="5582932" y="3302843"/>
            <a:ext cx="444500" cy="188499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latin typeface="ASICS Font 3.0"/>
              </a:rPr>
              <a:t>100</a:t>
            </a:r>
            <a:endParaRPr lang="en-US"/>
          </a:p>
        </p:txBody>
      </p:sp>
      <p:sp>
        <p:nvSpPr>
          <p:cNvPr id="9" name="Star: 5 Points 8">
            <a:extLst>
              <a:ext uri="{FF2B5EF4-FFF2-40B4-BE49-F238E27FC236}">
                <a16:creationId xmlns:a16="http://schemas.microsoft.com/office/drawing/2014/main" id="{554DD1B1-150F-6001-5C96-46053D36A829}"/>
              </a:ext>
            </a:extLst>
          </p:cNvPr>
          <p:cNvSpPr/>
          <p:nvPr/>
        </p:nvSpPr>
        <p:spPr>
          <a:xfrm>
            <a:off x="10152760" y="3138532"/>
            <a:ext cx="267037" cy="267037"/>
          </a:xfrm>
          <a:prstGeom prst="star5">
            <a:avLst/>
          </a:prstGeom>
          <a:solidFill>
            <a:srgbClr val="FFFF0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4" name="Text Placeholder 25">
            <a:extLst>
              <a:ext uri="{FF2B5EF4-FFF2-40B4-BE49-F238E27FC236}">
                <a16:creationId xmlns:a16="http://schemas.microsoft.com/office/drawing/2014/main" id="{63699468-3418-4B77-2D5F-213B826648E0}"/>
              </a:ext>
            </a:extLst>
          </p:cNvPr>
          <p:cNvSpPr txBox="1">
            <a:spLocks/>
          </p:cNvSpPr>
          <p:nvPr/>
        </p:nvSpPr>
        <p:spPr>
          <a:xfrm>
            <a:off x="3650312" y="3225176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020</a:t>
            </a:r>
          </a:p>
        </p:txBody>
      </p:sp>
      <p:pic>
        <p:nvPicPr>
          <p:cNvPr id="13" name="Image">
            <a:extLst>
              <a:ext uri="{FF2B5EF4-FFF2-40B4-BE49-F238E27FC236}">
                <a16:creationId xmlns:a16="http://schemas.microsoft.com/office/drawing/2014/main" id="{6E3F7514-0D0F-95BA-2B06-FA4563B766A3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332150" y="4498386"/>
            <a:ext cx="1565217" cy="822960"/>
          </a:xfrm>
          <a:prstGeom prst="rect">
            <a:avLst/>
          </a:prstGeom>
        </p:spPr>
      </p:pic>
      <p:pic>
        <p:nvPicPr>
          <p:cNvPr id="17" name="Image">
            <a:extLst>
              <a:ext uri="{FF2B5EF4-FFF2-40B4-BE49-F238E27FC236}">
                <a16:creationId xmlns:a16="http://schemas.microsoft.com/office/drawing/2014/main" id="{FA925EBA-792C-40E0-5BFC-BFC482D05DE7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57505" y="4498386"/>
            <a:ext cx="1553670" cy="822960"/>
          </a:xfrm>
          <a:prstGeom prst="rect">
            <a:avLst/>
          </a:prstGeom>
        </p:spPr>
      </p:pic>
      <p:pic>
        <p:nvPicPr>
          <p:cNvPr id="33" name="Image">
            <a:extLst>
              <a:ext uri="{FF2B5EF4-FFF2-40B4-BE49-F238E27FC236}">
                <a16:creationId xmlns:a16="http://schemas.microsoft.com/office/drawing/2014/main" id="{50E0B6C5-C75B-F491-F871-4D28E382716F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273693" y="4498386"/>
            <a:ext cx="1574568" cy="822960"/>
          </a:xfrm>
          <a:prstGeom prst="rect">
            <a:avLst/>
          </a:prstGeom>
        </p:spPr>
      </p:pic>
      <p:pic>
        <p:nvPicPr>
          <p:cNvPr id="19" name="Image">
            <a:extLst>
              <a:ext uri="{FF2B5EF4-FFF2-40B4-BE49-F238E27FC236}">
                <a16:creationId xmlns:a16="http://schemas.microsoft.com/office/drawing/2014/main" id="{451090EB-E666-62D1-092F-C6132F6A99A1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41943" y="4498386"/>
            <a:ext cx="1579293" cy="822960"/>
          </a:xfrm>
          <a:prstGeom prst="rect">
            <a:avLst/>
          </a:prstGeom>
        </p:spPr>
      </p:pic>
      <p:sp>
        <p:nvSpPr>
          <p:cNvPr id="20" name="Text Placeholder 1">
            <a:extLst>
              <a:ext uri="{FF2B5EF4-FFF2-40B4-BE49-F238E27FC236}">
                <a16:creationId xmlns:a16="http://schemas.microsoft.com/office/drawing/2014/main" id="{A9E5A1DB-95DB-25A7-C239-72CDD5FB9A7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658870" y="4279135"/>
            <a:ext cx="444500" cy="231306"/>
          </a:xfrm>
        </p:spPr>
        <p:txBody>
          <a:bodyPr lIns="91440" tIns="45720" rIns="91440" bIns="45720" anchor="t"/>
          <a:lstStyle/>
          <a:p>
            <a:r>
              <a:rPr lang="en-US">
                <a:latin typeface="ASICS Font 3.0"/>
              </a:rPr>
              <a:t>100</a:t>
            </a:r>
            <a:endParaRPr lang="en-US"/>
          </a:p>
        </p:txBody>
      </p:sp>
      <p:sp>
        <p:nvSpPr>
          <p:cNvPr id="21" name="Text Placeholder 6">
            <a:extLst>
              <a:ext uri="{FF2B5EF4-FFF2-40B4-BE49-F238E27FC236}">
                <a16:creationId xmlns:a16="http://schemas.microsoft.com/office/drawing/2014/main" id="{A0AF7177-60FF-F788-0C7C-36595EE2F1DB}"/>
              </a:ext>
            </a:extLst>
          </p:cNvPr>
          <p:cNvSpPr txBox="1">
            <a:spLocks/>
          </p:cNvSpPr>
          <p:nvPr/>
        </p:nvSpPr>
        <p:spPr>
          <a:xfrm>
            <a:off x="9586545" y="4271008"/>
            <a:ext cx="444500" cy="231306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latin typeface="ASICS Font 3.0"/>
              </a:rPr>
              <a:t>500</a:t>
            </a:r>
            <a:endParaRPr lang="en-US"/>
          </a:p>
        </p:txBody>
      </p:sp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6D801600-8EA3-E9C5-6EBD-283CDDD12E6D}"/>
              </a:ext>
            </a:extLst>
          </p:cNvPr>
          <p:cNvSpPr txBox="1">
            <a:spLocks/>
          </p:cNvSpPr>
          <p:nvPr/>
        </p:nvSpPr>
        <p:spPr>
          <a:xfrm>
            <a:off x="3708454" y="4271008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001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F3C3250C-936A-CE43-C3DB-F00B613F9754}"/>
              </a:ext>
            </a:extLst>
          </p:cNvPr>
          <p:cNvSpPr txBox="1"/>
          <p:nvPr/>
        </p:nvSpPr>
        <p:spPr>
          <a:xfrm>
            <a:off x="220346" y="4271121"/>
            <a:ext cx="2004165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defRPr/>
            </a:pPr>
            <a:r>
              <a:rPr lang="en-GB" sz="1600" b="1" dirty="0">
                <a:solidFill>
                  <a:srgbClr val="002060"/>
                </a:solidFill>
                <a:latin typeface="ASICS Font 3.0"/>
                <a:cs typeface="Helvetica"/>
              </a:rPr>
              <a:t>GEL-PULSE 17</a:t>
            </a:r>
            <a:endParaRPr lang="en-GB" sz="16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cs typeface="Helvetica"/>
              </a:rPr>
              <a:t>NEW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cs typeface="Helvetica"/>
              </a:rPr>
              <a:t>€</a:t>
            </a: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115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DEC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SILVER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1012B930	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cs typeface="Helvetica" panose="020B0604020202020204" pitchFamily="34" charset="0"/>
            </a:endParaRPr>
          </a:p>
        </p:txBody>
      </p:sp>
      <p:sp>
        <p:nvSpPr>
          <p:cNvPr id="26" name="Text Placeholder 6">
            <a:extLst>
              <a:ext uri="{FF2B5EF4-FFF2-40B4-BE49-F238E27FC236}">
                <a16:creationId xmlns:a16="http://schemas.microsoft.com/office/drawing/2014/main" id="{71305ADC-F5EA-76A2-BA0C-8747B2EEE613}"/>
              </a:ext>
            </a:extLst>
          </p:cNvPr>
          <p:cNvSpPr txBox="1">
            <a:spLocks/>
          </p:cNvSpPr>
          <p:nvPr/>
        </p:nvSpPr>
        <p:spPr>
          <a:xfrm>
            <a:off x="7396014" y="4271008"/>
            <a:ext cx="715135" cy="231306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latin typeface="ASICS Font 3.0"/>
              </a:rPr>
              <a:t>700</a:t>
            </a:r>
            <a:endParaRPr lang="en-US"/>
          </a:p>
        </p:txBody>
      </p:sp>
      <p:sp>
        <p:nvSpPr>
          <p:cNvPr id="46" name="Google Shape;481;p19">
            <a:extLst>
              <a:ext uri="{FF2B5EF4-FFF2-40B4-BE49-F238E27FC236}">
                <a16:creationId xmlns:a16="http://schemas.microsoft.com/office/drawing/2014/main" id="{7BE01E16-FEEE-83BC-9402-95E422962305}"/>
              </a:ext>
            </a:extLst>
          </p:cNvPr>
          <p:cNvSpPr txBox="1"/>
          <p:nvPr/>
        </p:nvSpPr>
        <p:spPr>
          <a:xfrm>
            <a:off x="8189327" y="4330100"/>
            <a:ext cx="1320454" cy="2926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3810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i="0" u="none" strike="noStrike" kern="1200" cap="none" spc="0" normalizeH="0" baseline="0" noProof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ASICS Font 3.0"/>
                <a:cs typeface="Calibri"/>
              </a:rPr>
              <a:t>NAGINO CL</a:t>
            </a:r>
          </a:p>
        </p:txBody>
      </p:sp>
    </p:spTree>
    <p:extLst>
      <p:ext uri="{BB962C8B-B14F-4D97-AF65-F5344CB8AC3E}">
        <p14:creationId xmlns:p14="http://schemas.microsoft.com/office/powerpoint/2010/main" val="32851962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hink-cell data - do not delete" hidden="1">
            <a:extLst>
              <a:ext uri="{FF2B5EF4-FFF2-40B4-BE49-F238E27FC236}">
                <a16:creationId xmlns:a16="http://schemas.microsoft.com/office/drawing/2014/main" id="{6BCABC07-BB5C-76F9-5A18-53076AAB6A1A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329424807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" imgW="274" imgH="275" progId="TCLayout.ActiveDocument.1">
                  <p:embed/>
                </p:oleObj>
              </mc:Choice>
              <mc:Fallback>
                <p:oleObj name="think-cell Slide" r:id="rId4" imgW="274" imgH="275" progId="TCLayout.ActiveDocument.1">
                  <p:embed/>
                  <p:pic>
                    <p:nvPicPr>
                      <p:cNvPr id="2" name="think-cell data - do not delete" hidden="1">
                        <a:extLst>
                          <a:ext uri="{FF2B5EF4-FFF2-40B4-BE49-F238E27FC236}">
                            <a16:creationId xmlns:a16="http://schemas.microsoft.com/office/drawing/2014/main" id="{6BCABC07-BB5C-76F9-5A18-53076AAB6A1A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9" name="Picture 4">
            <a:extLst>
              <a:ext uri="{FF2B5EF4-FFF2-40B4-BE49-F238E27FC236}">
                <a16:creationId xmlns:a16="http://schemas.microsoft.com/office/drawing/2014/main" id="{1519608E-17EE-4907-8854-22E065DB385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61918" y="4396893"/>
            <a:ext cx="1712826" cy="822960"/>
          </a:xfrm>
          <a:prstGeom prst="rect">
            <a:avLst/>
          </a:prstGeom>
        </p:spPr>
      </p:pic>
      <p:pic>
        <p:nvPicPr>
          <p:cNvPr id="30" name="Picture 6">
            <a:extLst>
              <a:ext uri="{FF2B5EF4-FFF2-40B4-BE49-F238E27FC236}">
                <a16:creationId xmlns:a16="http://schemas.microsoft.com/office/drawing/2014/main" id="{AF1A7E30-0FDB-4E60-94B6-D98752E6109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56153" y="3258265"/>
            <a:ext cx="1712826" cy="82296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337DE2B9-FDE9-3BD0-B8FF-6987452FB3C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94" b="1494"/>
          <a:stretch/>
        </p:blipFill>
        <p:spPr>
          <a:xfrm>
            <a:off x="4274506" y="927277"/>
            <a:ext cx="1585152" cy="82296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CA989B54-0ADE-BF7B-5B3B-62435CE1982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13" b="1913"/>
          <a:stretch/>
        </p:blipFill>
        <p:spPr>
          <a:xfrm>
            <a:off x="8281384" y="994305"/>
            <a:ext cx="1652527" cy="855496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F69BB35A-AFC2-1259-DE0D-06A8B177295A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49" b="1249"/>
          <a:stretch/>
        </p:blipFill>
        <p:spPr>
          <a:xfrm>
            <a:off x="6343106" y="910523"/>
            <a:ext cx="1595835" cy="822960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67DA13AE-E43D-756F-2910-AAFA0A1C9F95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333516" y="3258265"/>
            <a:ext cx="1738269" cy="822960"/>
          </a:xfrm>
          <a:prstGeom prst="rect">
            <a:avLst/>
          </a:prstGeom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016C4EDA-15D2-A924-88B6-D429BBC5788F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265076" y="3258265"/>
            <a:ext cx="1773387" cy="822960"/>
          </a:xfrm>
          <a:prstGeom prst="rect">
            <a:avLst/>
          </a:prstGeom>
        </p:spPr>
      </p:pic>
      <p:pic>
        <p:nvPicPr>
          <p:cNvPr id="3" name="Image">
            <a:extLst>
              <a:ext uri="{FF2B5EF4-FFF2-40B4-BE49-F238E27FC236}">
                <a16:creationId xmlns:a16="http://schemas.microsoft.com/office/drawing/2014/main" id="{9F7383CA-59F4-D8B3-77B7-01028B1E64CF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2" b="272"/>
          <a:stretch/>
        </p:blipFill>
        <p:spPr>
          <a:xfrm>
            <a:off x="10236498" y="993578"/>
            <a:ext cx="1618638" cy="877861"/>
          </a:xfrm>
          <a:prstGeom prst="rect">
            <a:avLst/>
          </a:prstGeom>
        </p:spPr>
      </p:pic>
      <p:pic>
        <p:nvPicPr>
          <p:cNvPr id="24" name="Image">
            <a:extLst>
              <a:ext uri="{FF2B5EF4-FFF2-40B4-BE49-F238E27FC236}">
                <a16:creationId xmlns:a16="http://schemas.microsoft.com/office/drawing/2014/main" id="{0CD2992A-BE4E-8526-2055-6A23BAE13509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240690" y="3258265"/>
            <a:ext cx="1800666" cy="822960"/>
          </a:xfrm>
          <a:prstGeom prst="rect">
            <a:avLst/>
          </a:prstGeom>
        </p:spPr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62BDAA2-9851-4C6F-9833-7A7F2DE5A77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651331" y="3079412"/>
            <a:ext cx="444500" cy="231306"/>
          </a:xfrm>
        </p:spPr>
        <p:txBody>
          <a:bodyPr/>
          <a:lstStyle/>
          <a:p>
            <a:r>
              <a:rPr lang="en-US"/>
              <a:t>023</a:t>
            </a:r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73D57FD0-348E-496D-A21F-7E2FE2F33DE2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9549181" y="887641"/>
            <a:ext cx="444500" cy="231306"/>
          </a:xfrm>
        </p:spPr>
        <p:txBody>
          <a:bodyPr/>
          <a:lstStyle/>
          <a:p>
            <a:r>
              <a:rPr lang="en-US"/>
              <a:t>404</a:t>
            </a: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4FB6D8A7-06B6-4EC1-BC89-58700D1DB8DB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5643248" y="3037603"/>
            <a:ext cx="444500" cy="231306"/>
          </a:xfrm>
        </p:spPr>
        <p:txBody>
          <a:bodyPr/>
          <a:lstStyle/>
          <a:p>
            <a:r>
              <a:rPr lang="en-US"/>
              <a:t>006</a:t>
            </a:r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560C1CF1-EF20-4C5F-9BDA-519AC5C5DCA4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9643082" y="3069409"/>
            <a:ext cx="444500" cy="231306"/>
          </a:xfrm>
        </p:spPr>
        <p:txBody>
          <a:bodyPr/>
          <a:lstStyle/>
          <a:p>
            <a:r>
              <a:rPr lang="en-US"/>
              <a:t>022</a:t>
            </a:r>
          </a:p>
        </p:txBody>
      </p:sp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D868AB55-75EC-433B-BF0E-2F14917E05F5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/>
        <p:txBody>
          <a:bodyPr/>
          <a:lstStyle/>
          <a:p>
            <a:r>
              <a:rPr lang="en-US"/>
              <a:t>001</a:t>
            </a:r>
          </a:p>
        </p:txBody>
      </p:sp>
      <p:sp>
        <p:nvSpPr>
          <p:cNvPr id="25" name="Text Placeholder 24">
            <a:extLst>
              <a:ext uri="{FF2B5EF4-FFF2-40B4-BE49-F238E27FC236}">
                <a16:creationId xmlns:a16="http://schemas.microsoft.com/office/drawing/2014/main" id="{BD107E6E-B498-4682-9B9B-95B59FF85BDC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3635165" y="3062044"/>
            <a:ext cx="444500" cy="231306"/>
          </a:xfrm>
        </p:spPr>
        <p:txBody>
          <a:bodyPr/>
          <a:lstStyle/>
          <a:p>
            <a:r>
              <a:rPr lang="en-US"/>
              <a:t>002</a:t>
            </a:r>
          </a:p>
        </p:txBody>
      </p:sp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89E7EDB4-983B-4DF1-8205-76B8A1C43FD0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3656479" y="4187683"/>
            <a:ext cx="444500" cy="231306"/>
          </a:xfrm>
        </p:spPr>
        <p:txBody>
          <a:bodyPr/>
          <a:lstStyle/>
          <a:p>
            <a:r>
              <a:rPr lang="en-US"/>
              <a:t>003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C997BA58-1787-4369-A534-EBD99D576AA7}"/>
              </a:ext>
            </a:extLst>
          </p:cNvPr>
          <p:cNvSpPr txBox="1"/>
          <p:nvPr/>
        </p:nvSpPr>
        <p:spPr>
          <a:xfrm>
            <a:off x="176337" y="3056508"/>
            <a:ext cx="2004165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GEL-CONTEND 9</a:t>
            </a:r>
            <a:endParaRPr kumimoji="0" lang="en-GB" sz="6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CUD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€</a:t>
            </a: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73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JAN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BRONZE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1012B681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0F2C84F1-A960-4280-B352-2C80761C1D8B}"/>
              </a:ext>
            </a:extLst>
          </p:cNvPr>
          <p:cNvSpPr txBox="1"/>
          <p:nvPr/>
        </p:nvSpPr>
        <p:spPr>
          <a:xfrm>
            <a:off x="164812" y="769911"/>
            <a:ext cx="2004165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GEL-EXCITE 11</a:t>
            </a:r>
            <a:endParaRPr kumimoji="0" lang="en-GB" sz="600" b="0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CUD</a:t>
            </a:r>
            <a:endParaRPr kumimoji="0" lang="en-GB" sz="1000" b="0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€90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JAN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SILVER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1012B861</a:t>
            </a:r>
          </a:p>
        </p:txBody>
      </p:sp>
      <p:sp>
        <p:nvSpPr>
          <p:cNvPr id="31" name="Shape 392">
            <a:extLst>
              <a:ext uri="{FF2B5EF4-FFF2-40B4-BE49-F238E27FC236}">
                <a16:creationId xmlns:a16="http://schemas.microsoft.com/office/drawing/2014/main" id="{0A9076B1-A856-4160-87A4-C0E97487C16B}"/>
              </a:ext>
            </a:extLst>
          </p:cNvPr>
          <p:cNvSpPr txBox="1"/>
          <p:nvPr/>
        </p:nvSpPr>
        <p:spPr>
          <a:xfrm>
            <a:off x="176337" y="167829"/>
            <a:ext cx="7974218" cy="372000"/>
          </a:xfrm>
          <a:prstGeom prst="rect">
            <a:avLst/>
          </a:prstGeom>
          <a:noFill/>
          <a:ln>
            <a:noFill/>
          </a:ln>
        </p:spPr>
        <p:txBody>
          <a:bodyPr lIns="0" tIns="0" rIns="0" bIns="17150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25000"/>
              <a:buFontTx/>
              <a:buNone/>
              <a:tabLst/>
              <a:defRPr/>
            </a:pPr>
            <a:r>
              <a:rPr kumimoji="0" lang="en-GB" sz="28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Roboto Condensed"/>
                <a:cs typeface="Roboto Condensed"/>
                <a:sym typeface="Roboto Condensed"/>
              </a:rPr>
              <a:t>FURTHER NEUTRAL</a:t>
            </a:r>
            <a:r>
              <a:rPr lang="en-GB" sz="2800" b="1" kern="0">
                <a:solidFill>
                  <a:srgbClr val="002060"/>
                </a:solidFill>
                <a:latin typeface="ASICS Font 3.0" panose="00000500000000000000" pitchFamily="50" charset="0"/>
                <a:ea typeface="Roboto Condensed"/>
                <a:cs typeface="Roboto Condensed"/>
                <a:sym typeface="Roboto Condensed"/>
              </a:rPr>
              <a:t> </a:t>
            </a:r>
            <a:r>
              <a:rPr kumimoji="0" lang="en-GB" sz="2800" b="0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Roboto Condensed"/>
                <a:cs typeface="Roboto Condensed"/>
                <a:sym typeface="Roboto Condensed"/>
              </a:rPr>
              <a:t>| RUNNING WOMEN</a:t>
            </a:r>
          </a:p>
        </p:txBody>
      </p:sp>
      <p:sp>
        <p:nvSpPr>
          <p:cNvPr id="67" name="Google Shape;481;p19">
            <a:extLst>
              <a:ext uri="{FF2B5EF4-FFF2-40B4-BE49-F238E27FC236}">
                <a16:creationId xmlns:a16="http://schemas.microsoft.com/office/drawing/2014/main" id="{0CB08EDA-CC88-F92A-4D51-73ACD8AD3C56}"/>
              </a:ext>
            </a:extLst>
          </p:cNvPr>
          <p:cNvSpPr txBox="1"/>
          <p:nvPr/>
        </p:nvSpPr>
        <p:spPr>
          <a:xfrm>
            <a:off x="10141547" y="842107"/>
            <a:ext cx="1320454" cy="2926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3810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i="0" u="none" strike="noStrike" kern="1200" cap="none" spc="0" normalizeH="0" baseline="0" noProof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ASICS Font 3.0"/>
                <a:cs typeface="Calibri"/>
              </a:rPr>
              <a:t>NATURE BATHING CL</a:t>
            </a:r>
          </a:p>
        </p:txBody>
      </p:sp>
      <p:sp>
        <p:nvSpPr>
          <p:cNvPr id="79" name="TextBox 78">
            <a:extLst>
              <a:ext uri="{FF2B5EF4-FFF2-40B4-BE49-F238E27FC236}">
                <a16:creationId xmlns:a16="http://schemas.microsoft.com/office/drawing/2014/main" id="{03C0F98F-F422-D32A-662C-95E9FFEEDC6A}"/>
              </a:ext>
            </a:extLst>
          </p:cNvPr>
          <p:cNvSpPr txBox="1"/>
          <p:nvPr/>
        </p:nvSpPr>
        <p:spPr>
          <a:xfrm>
            <a:off x="2111070" y="3056508"/>
            <a:ext cx="11508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90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CARRY OVER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90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DEC INTRO</a:t>
            </a:r>
            <a:endParaRPr kumimoji="0" lang="en-GB" sz="900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 panose="020B0604020202020204" pitchFamily="34" charset="0"/>
            </a:endParaRPr>
          </a:p>
        </p:txBody>
      </p:sp>
      <p:sp>
        <p:nvSpPr>
          <p:cNvPr id="80" name="TextBox 79">
            <a:extLst>
              <a:ext uri="{FF2B5EF4-FFF2-40B4-BE49-F238E27FC236}">
                <a16:creationId xmlns:a16="http://schemas.microsoft.com/office/drawing/2014/main" id="{F97D37CF-1456-9C47-F1EA-08122F4D126E}"/>
              </a:ext>
            </a:extLst>
          </p:cNvPr>
          <p:cNvSpPr txBox="1"/>
          <p:nvPr/>
        </p:nvSpPr>
        <p:spPr>
          <a:xfrm>
            <a:off x="2118606" y="4183977"/>
            <a:ext cx="11508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90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CARRY OVER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90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DEC INTRO</a:t>
            </a:r>
            <a:endParaRPr kumimoji="0" lang="en-GB" sz="900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 panose="020B0604020202020204" pitchFamily="34" charset="0"/>
            </a:endParaRPr>
          </a:p>
        </p:txBody>
      </p:sp>
      <p:sp>
        <p:nvSpPr>
          <p:cNvPr id="12" name="Text Placeholder 17">
            <a:extLst>
              <a:ext uri="{FF2B5EF4-FFF2-40B4-BE49-F238E27FC236}">
                <a16:creationId xmlns:a16="http://schemas.microsoft.com/office/drawing/2014/main" id="{E2AE8828-2B0D-D7EA-C464-59F8EF17D9A5}"/>
              </a:ext>
            </a:extLst>
          </p:cNvPr>
          <p:cNvSpPr txBox="1">
            <a:spLocks/>
          </p:cNvSpPr>
          <p:nvPr/>
        </p:nvSpPr>
        <p:spPr>
          <a:xfrm>
            <a:off x="5634278" y="803588"/>
            <a:ext cx="444500" cy="162880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004</a:t>
            </a:r>
          </a:p>
        </p:txBody>
      </p:sp>
      <p:sp>
        <p:nvSpPr>
          <p:cNvPr id="5" name="Text Placeholder 17">
            <a:extLst>
              <a:ext uri="{FF2B5EF4-FFF2-40B4-BE49-F238E27FC236}">
                <a16:creationId xmlns:a16="http://schemas.microsoft.com/office/drawing/2014/main" id="{70A8FBDB-0DB4-FFAE-4CF8-7FC1402CABB5}"/>
              </a:ext>
            </a:extLst>
          </p:cNvPr>
          <p:cNvSpPr txBox="1">
            <a:spLocks/>
          </p:cNvSpPr>
          <p:nvPr/>
        </p:nvSpPr>
        <p:spPr>
          <a:xfrm>
            <a:off x="7564021" y="792418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500</a:t>
            </a:r>
          </a:p>
        </p:txBody>
      </p:sp>
      <p:sp>
        <p:nvSpPr>
          <p:cNvPr id="39" name="Google Shape;481;p19">
            <a:extLst>
              <a:ext uri="{FF2B5EF4-FFF2-40B4-BE49-F238E27FC236}">
                <a16:creationId xmlns:a16="http://schemas.microsoft.com/office/drawing/2014/main" id="{95C661EB-B077-DA0B-E019-427ACE570CC0}"/>
              </a:ext>
            </a:extLst>
          </p:cNvPr>
          <p:cNvSpPr txBox="1"/>
          <p:nvPr/>
        </p:nvSpPr>
        <p:spPr>
          <a:xfrm>
            <a:off x="6182730" y="809440"/>
            <a:ext cx="1320454" cy="2926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3810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i="0" u="none" strike="noStrike" kern="1200" cap="none" spc="0" normalizeH="0" baseline="0" noProof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ASICS Font 3.0"/>
                <a:cs typeface="Calibri"/>
              </a:rPr>
              <a:t>NAGINO CL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FA302B6-5F88-6AFE-4226-A0DC90802E7E}"/>
              </a:ext>
            </a:extLst>
          </p:cNvPr>
          <p:cNvSpPr txBox="1"/>
          <p:nvPr/>
        </p:nvSpPr>
        <p:spPr>
          <a:xfrm>
            <a:off x="2147848" y="848483"/>
            <a:ext cx="11508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90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CARRY OVER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90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DEC INTRO</a:t>
            </a:r>
            <a:endParaRPr kumimoji="0" lang="en-GB" sz="900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 panose="020B0604020202020204" pitchFamily="34" charset="0"/>
            </a:endParaRPr>
          </a:p>
        </p:txBody>
      </p:sp>
      <p:sp>
        <p:nvSpPr>
          <p:cNvPr id="9" name="Text Placeholder 17">
            <a:extLst>
              <a:ext uri="{FF2B5EF4-FFF2-40B4-BE49-F238E27FC236}">
                <a16:creationId xmlns:a16="http://schemas.microsoft.com/office/drawing/2014/main" id="{4FFBD09C-5BBA-37E2-8BCA-1D887E4350CB}"/>
              </a:ext>
            </a:extLst>
          </p:cNvPr>
          <p:cNvSpPr txBox="1">
            <a:spLocks/>
          </p:cNvSpPr>
          <p:nvPr/>
        </p:nvSpPr>
        <p:spPr>
          <a:xfrm>
            <a:off x="11580760" y="792882"/>
            <a:ext cx="444500" cy="162880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022</a:t>
            </a:r>
          </a:p>
        </p:txBody>
      </p:sp>
      <p:sp>
        <p:nvSpPr>
          <p:cNvPr id="38" name="Google Shape;481;p19">
            <a:extLst>
              <a:ext uri="{FF2B5EF4-FFF2-40B4-BE49-F238E27FC236}">
                <a16:creationId xmlns:a16="http://schemas.microsoft.com/office/drawing/2014/main" id="{FD16B616-1680-998D-7FD6-2332051F25E7}"/>
              </a:ext>
            </a:extLst>
          </p:cNvPr>
          <p:cNvSpPr txBox="1"/>
          <p:nvPr/>
        </p:nvSpPr>
        <p:spPr>
          <a:xfrm>
            <a:off x="6195941" y="3164396"/>
            <a:ext cx="1320454" cy="2926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3810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i="0" u="none" strike="noStrike" kern="1200" cap="none" spc="0" normalizeH="0" baseline="0" noProof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ASICS Font 3.0"/>
                <a:cs typeface="Calibri"/>
              </a:rPr>
              <a:t>NAGINO CL</a:t>
            </a:r>
          </a:p>
        </p:txBody>
      </p:sp>
      <p:sp>
        <p:nvSpPr>
          <p:cNvPr id="15" name="Text Placeholder 21">
            <a:extLst>
              <a:ext uri="{FF2B5EF4-FFF2-40B4-BE49-F238E27FC236}">
                <a16:creationId xmlns:a16="http://schemas.microsoft.com/office/drawing/2014/main" id="{1B2D3553-FBD5-FA20-837A-05DC6A4CA38C}"/>
              </a:ext>
            </a:extLst>
          </p:cNvPr>
          <p:cNvSpPr txBox="1">
            <a:spLocks/>
          </p:cNvSpPr>
          <p:nvPr/>
        </p:nvSpPr>
        <p:spPr>
          <a:xfrm>
            <a:off x="3678368" y="1985134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002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9821898-9FF9-1667-B06F-8C068DEEDE75}"/>
              </a:ext>
            </a:extLst>
          </p:cNvPr>
          <p:cNvSpPr txBox="1"/>
          <p:nvPr/>
        </p:nvSpPr>
        <p:spPr>
          <a:xfrm>
            <a:off x="2161485" y="2064877"/>
            <a:ext cx="11508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90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CARRY OVER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90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DEC INTRO</a:t>
            </a:r>
            <a:endParaRPr kumimoji="0" lang="en-GB" sz="900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B1562FF-ABCC-583F-2F00-979C52CD04D0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356153" y="2201023"/>
            <a:ext cx="1557818" cy="81663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B951E93-E57F-0994-14D9-6273AD22D033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2383524" y="1003967"/>
            <a:ext cx="1584000" cy="817987"/>
          </a:xfrm>
          <a:prstGeom prst="rect">
            <a:avLst/>
          </a:prstGeom>
        </p:spPr>
      </p:pic>
      <p:pic>
        <p:nvPicPr>
          <p:cNvPr id="19" name="Picture 43">
            <a:extLst>
              <a:ext uri="{FF2B5EF4-FFF2-40B4-BE49-F238E27FC236}">
                <a16:creationId xmlns:a16="http://schemas.microsoft.com/office/drawing/2014/main" id="{F3D10E66-17FD-9E95-F4B3-DF7D26DC6CF8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65114" y="5506328"/>
            <a:ext cx="1794528" cy="822960"/>
          </a:xfrm>
          <a:prstGeom prst="rect">
            <a:avLst/>
          </a:prstGeom>
        </p:spPr>
      </p:pic>
      <p:pic>
        <p:nvPicPr>
          <p:cNvPr id="23" name="Image">
            <a:extLst>
              <a:ext uri="{FF2B5EF4-FFF2-40B4-BE49-F238E27FC236}">
                <a16:creationId xmlns:a16="http://schemas.microsoft.com/office/drawing/2014/main" id="{2CA3F303-3574-1A83-2427-E3F8E69E4ECE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334707" y="5555673"/>
            <a:ext cx="1806840" cy="822960"/>
          </a:xfrm>
          <a:prstGeom prst="rect">
            <a:avLst/>
          </a:prstGeom>
        </p:spPr>
      </p:pic>
      <p:sp>
        <p:nvSpPr>
          <p:cNvPr id="34" name="Text Placeholder 16">
            <a:extLst>
              <a:ext uri="{FF2B5EF4-FFF2-40B4-BE49-F238E27FC236}">
                <a16:creationId xmlns:a16="http://schemas.microsoft.com/office/drawing/2014/main" id="{94139B2E-65DC-4584-BA21-880FDC544DF8}"/>
              </a:ext>
            </a:extLst>
          </p:cNvPr>
          <p:cNvSpPr txBox="1">
            <a:spLocks/>
          </p:cNvSpPr>
          <p:nvPr/>
        </p:nvSpPr>
        <p:spPr>
          <a:xfrm>
            <a:off x="9697047" y="5371788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402</a:t>
            </a:r>
          </a:p>
        </p:txBody>
      </p:sp>
      <p:sp>
        <p:nvSpPr>
          <p:cNvPr id="35" name="Text Placeholder 17">
            <a:extLst>
              <a:ext uri="{FF2B5EF4-FFF2-40B4-BE49-F238E27FC236}">
                <a16:creationId xmlns:a16="http://schemas.microsoft.com/office/drawing/2014/main" id="{0F75A7B6-7D1F-40EA-82DA-F220840AB336}"/>
              </a:ext>
            </a:extLst>
          </p:cNvPr>
          <p:cNvSpPr txBox="1">
            <a:spLocks/>
          </p:cNvSpPr>
          <p:nvPr/>
        </p:nvSpPr>
        <p:spPr>
          <a:xfrm>
            <a:off x="5755813" y="5308818"/>
            <a:ext cx="444500" cy="232635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100</a:t>
            </a:r>
          </a:p>
        </p:txBody>
      </p:sp>
      <p:sp>
        <p:nvSpPr>
          <p:cNvPr id="36" name="Text Placeholder 21">
            <a:extLst>
              <a:ext uri="{FF2B5EF4-FFF2-40B4-BE49-F238E27FC236}">
                <a16:creationId xmlns:a16="http://schemas.microsoft.com/office/drawing/2014/main" id="{93774C50-034C-403A-BABA-0755F9B3C15B}"/>
              </a:ext>
            </a:extLst>
          </p:cNvPr>
          <p:cNvSpPr txBox="1">
            <a:spLocks/>
          </p:cNvSpPr>
          <p:nvPr/>
        </p:nvSpPr>
        <p:spPr>
          <a:xfrm>
            <a:off x="3757890" y="5324367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002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9778B2A8-B529-413D-99F7-1F7A94DAD832}"/>
              </a:ext>
            </a:extLst>
          </p:cNvPr>
          <p:cNvSpPr txBox="1"/>
          <p:nvPr/>
        </p:nvSpPr>
        <p:spPr>
          <a:xfrm>
            <a:off x="249732" y="5328140"/>
            <a:ext cx="2004165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PATRIOT 13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CUD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€</a:t>
            </a: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69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JAN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BRONZE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1012B836</a:t>
            </a:r>
          </a:p>
        </p:txBody>
      </p:sp>
      <p:sp>
        <p:nvSpPr>
          <p:cNvPr id="40" name="Text Placeholder 16">
            <a:extLst>
              <a:ext uri="{FF2B5EF4-FFF2-40B4-BE49-F238E27FC236}">
                <a16:creationId xmlns:a16="http://schemas.microsoft.com/office/drawing/2014/main" id="{F91ED464-7022-1C4A-4607-D1B4A30F4494}"/>
              </a:ext>
            </a:extLst>
          </p:cNvPr>
          <p:cNvSpPr txBox="1">
            <a:spLocks/>
          </p:cNvSpPr>
          <p:nvPr/>
        </p:nvSpPr>
        <p:spPr>
          <a:xfrm>
            <a:off x="7736452" y="5337497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005</a:t>
            </a:r>
          </a:p>
        </p:txBody>
      </p:sp>
      <p:sp>
        <p:nvSpPr>
          <p:cNvPr id="1032" name="TextBox 1031">
            <a:extLst>
              <a:ext uri="{FF2B5EF4-FFF2-40B4-BE49-F238E27FC236}">
                <a16:creationId xmlns:a16="http://schemas.microsoft.com/office/drawing/2014/main" id="{81294FF0-DE50-F7C7-70CA-DB3AB9330903}"/>
              </a:ext>
            </a:extLst>
          </p:cNvPr>
          <p:cNvSpPr txBox="1"/>
          <p:nvPr/>
        </p:nvSpPr>
        <p:spPr>
          <a:xfrm>
            <a:off x="2230571" y="5324367"/>
            <a:ext cx="11508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90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CARRY OVER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90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DEC INTRO</a:t>
            </a:r>
            <a:endParaRPr kumimoji="0" lang="en-GB" sz="900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 panose="020B0604020202020204" pitchFamily="34" charset="0"/>
            </a:endParaRPr>
          </a:p>
        </p:txBody>
      </p:sp>
      <p:pic>
        <p:nvPicPr>
          <p:cNvPr id="41" name="Picture 28">
            <a:extLst>
              <a:ext uri="{FF2B5EF4-FFF2-40B4-BE49-F238E27FC236}">
                <a16:creationId xmlns:a16="http://schemas.microsoft.com/office/drawing/2014/main" id="{9EA7CC43-268A-1D97-719B-AF68E6F967CD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47062" y="5506328"/>
            <a:ext cx="1822473" cy="822960"/>
          </a:xfrm>
          <a:prstGeom prst="rect">
            <a:avLst/>
          </a:prstGeom>
        </p:spPr>
      </p:pic>
      <p:pic>
        <p:nvPicPr>
          <p:cNvPr id="42" name="Image">
            <a:extLst>
              <a:ext uri="{FF2B5EF4-FFF2-40B4-BE49-F238E27FC236}">
                <a16:creationId xmlns:a16="http://schemas.microsoft.com/office/drawing/2014/main" id="{9F32965D-28D9-E8C5-B555-92BC0F998E94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304193" y="5506328"/>
            <a:ext cx="1877697" cy="822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996747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Shape 392">
            <a:extLst>
              <a:ext uri="{FF2B5EF4-FFF2-40B4-BE49-F238E27FC236}">
                <a16:creationId xmlns:a16="http://schemas.microsoft.com/office/drawing/2014/main" id="{84C56C69-5310-4738-873C-0159ACD2D132}"/>
              </a:ext>
            </a:extLst>
          </p:cNvPr>
          <p:cNvSpPr txBox="1"/>
          <p:nvPr/>
        </p:nvSpPr>
        <p:spPr>
          <a:xfrm>
            <a:off x="176337" y="167829"/>
            <a:ext cx="7974218" cy="372000"/>
          </a:xfrm>
          <a:prstGeom prst="rect">
            <a:avLst/>
          </a:prstGeom>
          <a:noFill/>
          <a:ln>
            <a:noFill/>
          </a:ln>
        </p:spPr>
        <p:txBody>
          <a:bodyPr lIns="0" tIns="0" rIns="0" bIns="17150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25000"/>
              <a:buFontTx/>
              <a:buNone/>
              <a:tabLst/>
              <a:defRPr/>
            </a:pPr>
            <a:r>
              <a:rPr kumimoji="0" lang="en-GB" sz="28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Roboto Condensed"/>
                <a:cs typeface="Roboto Condensed"/>
                <a:sym typeface="Roboto Condensed"/>
              </a:rPr>
              <a:t>FASTER </a:t>
            </a:r>
            <a:r>
              <a:rPr lang="en-GB" sz="2800" b="1" kern="0">
                <a:solidFill>
                  <a:srgbClr val="002060"/>
                </a:solidFill>
                <a:latin typeface="ASICS Font 3.0" panose="00000500000000000000" pitchFamily="50" charset="0"/>
                <a:ea typeface="Roboto Condensed"/>
                <a:cs typeface="Roboto Condensed"/>
                <a:sym typeface="Roboto Condensed"/>
              </a:rPr>
              <a:t>COMPETE</a:t>
            </a:r>
            <a:r>
              <a:rPr kumimoji="0" lang="en-GB" sz="28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Roboto Condensed"/>
                <a:cs typeface="Roboto Condensed"/>
                <a:sym typeface="Roboto Condensed"/>
              </a:rPr>
              <a:t> </a:t>
            </a:r>
            <a:r>
              <a:rPr kumimoji="0" lang="en-GB" sz="2800" b="0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Roboto Condensed"/>
                <a:cs typeface="Roboto Condensed"/>
                <a:sym typeface="Roboto Condensed"/>
              </a:rPr>
              <a:t>| RUNNING WOMEN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334E64C-CEC4-24FF-C655-CEF9F36556B0}"/>
              </a:ext>
            </a:extLst>
          </p:cNvPr>
          <p:cNvSpPr txBox="1"/>
          <p:nvPr/>
        </p:nvSpPr>
        <p:spPr>
          <a:xfrm>
            <a:off x="176337" y="3103545"/>
            <a:ext cx="2004165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MAGIC SPEED 5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NEW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€190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s-ES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JAN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GOLD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1012B935	                  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0E86A05-D9C2-C22F-49BE-E276AF8FA2A6}"/>
              </a:ext>
            </a:extLst>
          </p:cNvPr>
          <p:cNvSpPr txBox="1"/>
          <p:nvPr/>
        </p:nvSpPr>
        <p:spPr>
          <a:xfrm>
            <a:off x="176337" y="5334207"/>
            <a:ext cx="2004165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cs typeface="Helvetica"/>
              </a:rPr>
              <a:t>NOOSA TRI </a:t>
            </a:r>
            <a:r>
              <a:rPr lang="en-GB" sz="1600" b="1" dirty="0">
                <a:solidFill>
                  <a:srgbClr val="002060"/>
                </a:solidFill>
                <a:latin typeface="ASICS Font 3.0"/>
                <a:cs typeface="Helvetica"/>
              </a:rPr>
              <a:t>16</a:t>
            </a:r>
            <a:endParaRPr kumimoji="0" lang="en-GB" sz="16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CUD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cs typeface="Helvetica"/>
              </a:rPr>
              <a:t>€155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cs typeface="Helvetica"/>
              </a:rPr>
              <a:t>DEC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cs typeface="Helvetica"/>
              </a:rPr>
              <a:t>GOLD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1012B675	                   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cs typeface="Helvetica" panose="020B0604020202020204" pitchFamily="34" charset="0"/>
            </a:endParaRPr>
          </a:p>
        </p:txBody>
      </p:sp>
      <p:sp>
        <p:nvSpPr>
          <p:cNvPr id="25" name="Text Placeholder 11">
            <a:extLst>
              <a:ext uri="{FF2B5EF4-FFF2-40B4-BE49-F238E27FC236}">
                <a16:creationId xmlns:a16="http://schemas.microsoft.com/office/drawing/2014/main" id="{4DD69B10-0BB6-A4F6-BE8D-D5CEE3D69ABB}"/>
              </a:ext>
            </a:extLst>
          </p:cNvPr>
          <p:cNvSpPr txBox="1">
            <a:spLocks/>
          </p:cNvSpPr>
          <p:nvPr/>
        </p:nvSpPr>
        <p:spPr>
          <a:xfrm>
            <a:off x="7651940" y="5304566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703</a:t>
            </a:r>
          </a:p>
        </p:txBody>
      </p:sp>
      <p:sp>
        <p:nvSpPr>
          <p:cNvPr id="28" name="Text Placeholder 39">
            <a:extLst>
              <a:ext uri="{FF2B5EF4-FFF2-40B4-BE49-F238E27FC236}">
                <a16:creationId xmlns:a16="http://schemas.microsoft.com/office/drawing/2014/main" id="{CBFDAA93-79D1-EDD1-B07A-F1D988A6EAEC}"/>
              </a:ext>
            </a:extLst>
          </p:cNvPr>
          <p:cNvSpPr txBox="1">
            <a:spLocks/>
          </p:cNvSpPr>
          <p:nvPr/>
        </p:nvSpPr>
        <p:spPr>
          <a:xfrm>
            <a:off x="5694401" y="5304566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801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E36378C1-3D09-20CB-8751-EAE4A36764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298575" y="5500522"/>
            <a:ext cx="1715616" cy="822960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806556FD-E670-0579-BD61-890A10C0C1C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296083" y="5487413"/>
            <a:ext cx="1699020" cy="822960"/>
          </a:xfrm>
          <a:prstGeom prst="rect">
            <a:avLst/>
          </a:prstGeom>
        </p:spPr>
      </p:pic>
      <p:sp>
        <p:nvSpPr>
          <p:cNvPr id="7" name="Text Placeholder 23">
            <a:extLst>
              <a:ext uri="{FF2B5EF4-FFF2-40B4-BE49-F238E27FC236}">
                <a16:creationId xmlns:a16="http://schemas.microsoft.com/office/drawing/2014/main" id="{1D4014AD-6943-C849-B8D0-87F235B8EFDC}"/>
              </a:ext>
            </a:extLst>
          </p:cNvPr>
          <p:cNvSpPr txBox="1">
            <a:spLocks/>
          </p:cNvSpPr>
          <p:nvPr/>
        </p:nvSpPr>
        <p:spPr>
          <a:xfrm>
            <a:off x="5723453" y="3093473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300</a:t>
            </a:r>
          </a:p>
        </p:txBody>
      </p:sp>
      <p:sp>
        <p:nvSpPr>
          <p:cNvPr id="12" name="Text Placeholder 23">
            <a:extLst>
              <a:ext uri="{FF2B5EF4-FFF2-40B4-BE49-F238E27FC236}">
                <a16:creationId xmlns:a16="http://schemas.microsoft.com/office/drawing/2014/main" id="{40691DC3-8800-1C3E-533C-E4FDDE91AFD6}"/>
              </a:ext>
            </a:extLst>
          </p:cNvPr>
          <p:cNvSpPr txBox="1">
            <a:spLocks/>
          </p:cNvSpPr>
          <p:nvPr/>
        </p:nvSpPr>
        <p:spPr>
          <a:xfrm>
            <a:off x="7625740" y="3093473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100</a:t>
            </a:r>
          </a:p>
        </p:txBody>
      </p:sp>
      <p:sp>
        <p:nvSpPr>
          <p:cNvPr id="29" name="Star: 5 Points 28">
            <a:extLst>
              <a:ext uri="{FF2B5EF4-FFF2-40B4-BE49-F238E27FC236}">
                <a16:creationId xmlns:a16="http://schemas.microsoft.com/office/drawing/2014/main" id="{5449A0DD-5348-EFEC-4E57-C66000CDD8FF}"/>
              </a:ext>
            </a:extLst>
          </p:cNvPr>
          <p:cNvSpPr/>
          <p:nvPr/>
        </p:nvSpPr>
        <p:spPr>
          <a:xfrm>
            <a:off x="4265666" y="3145216"/>
            <a:ext cx="267037" cy="267037"/>
          </a:xfrm>
          <a:prstGeom prst="star5">
            <a:avLst/>
          </a:prstGeom>
          <a:solidFill>
            <a:srgbClr val="FFFF0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799378C-8DB0-5BE4-DCE4-228972006C72}"/>
              </a:ext>
            </a:extLst>
          </p:cNvPr>
          <p:cNvSpPr txBox="1"/>
          <p:nvPr/>
        </p:nvSpPr>
        <p:spPr>
          <a:xfrm>
            <a:off x="6121400" y="3103945"/>
            <a:ext cx="115086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9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FEB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91AE7FB-BC73-73D8-BDCC-7BD26536F2E4}"/>
              </a:ext>
            </a:extLst>
          </p:cNvPr>
          <p:cNvSpPr txBox="1"/>
          <p:nvPr/>
        </p:nvSpPr>
        <p:spPr>
          <a:xfrm>
            <a:off x="176337" y="695553"/>
            <a:ext cx="2207112" cy="123110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METASPEED SKY TOKYO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CUD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€275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sz="1000" b="0" i="0" u="none" strike="noStrike" kern="1200" cap="none" spc="0" normalizeH="0" baseline="0" noProof="0" dirty="0">
                <a:ln>
                  <a:noFill/>
                </a:ln>
                <a:solidFill>
                  <a:srgbClr val="093552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DEC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93552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PLATINUM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1013A162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ED7D31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SELECTIVE DISTRIBUTION</a:t>
            </a:r>
          </a:p>
        </p:txBody>
      </p:sp>
      <p:sp>
        <p:nvSpPr>
          <p:cNvPr id="11" name="Text Placeholder 21">
            <a:extLst>
              <a:ext uri="{FF2B5EF4-FFF2-40B4-BE49-F238E27FC236}">
                <a16:creationId xmlns:a16="http://schemas.microsoft.com/office/drawing/2014/main" id="{A15A127A-13CD-BC9E-FF88-7EE66A1A692C}"/>
              </a:ext>
            </a:extLst>
          </p:cNvPr>
          <p:cNvSpPr txBox="1">
            <a:spLocks/>
          </p:cNvSpPr>
          <p:nvPr/>
        </p:nvSpPr>
        <p:spPr>
          <a:xfrm>
            <a:off x="5680076" y="766933"/>
            <a:ext cx="444500" cy="231306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+mn-cs"/>
              </a:rPr>
              <a:t>300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+mn-cs"/>
            </a:endParaRPr>
          </a:p>
        </p:txBody>
      </p:sp>
      <p:sp>
        <p:nvSpPr>
          <p:cNvPr id="14" name="Text Placeholder 21">
            <a:extLst>
              <a:ext uri="{FF2B5EF4-FFF2-40B4-BE49-F238E27FC236}">
                <a16:creationId xmlns:a16="http://schemas.microsoft.com/office/drawing/2014/main" id="{4A3B92B5-766F-A400-A19A-35E47570D5ED}"/>
              </a:ext>
            </a:extLst>
          </p:cNvPr>
          <p:cNvSpPr txBox="1">
            <a:spLocks/>
          </p:cNvSpPr>
          <p:nvPr/>
        </p:nvSpPr>
        <p:spPr>
          <a:xfrm>
            <a:off x="7632247" y="766933"/>
            <a:ext cx="444500" cy="231306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+mn-cs"/>
              </a:rPr>
              <a:t>101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+mn-cs"/>
            </a:endParaRPr>
          </a:p>
        </p:txBody>
      </p:sp>
      <p:sp>
        <p:nvSpPr>
          <p:cNvPr id="3" name="Star: 5 Points 2">
            <a:extLst>
              <a:ext uri="{FF2B5EF4-FFF2-40B4-BE49-F238E27FC236}">
                <a16:creationId xmlns:a16="http://schemas.microsoft.com/office/drawing/2014/main" id="{39725C93-58B5-1186-B5FD-A4ADC838746D}"/>
              </a:ext>
            </a:extLst>
          </p:cNvPr>
          <p:cNvSpPr/>
          <p:nvPr/>
        </p:nvSpPr>
        <p:spPr>
          <a:xfrm>
            <a:off x="4311769" y="783755"/>
            <a:ext cx="267037" cy="267037"/>
          </a:xfrm>
          <a:prstGeom prst="star5">
            <a:avLst/>
          </a:prstGeom>
          <a:solidFill>
            <a:srgbClr val="FFFF0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14B7CA3-07F4-5B09-07C4-1995781C1F84}"/>
              </a:ext>
            </a:extLst>
          </p:cNvPr>
          <p:cNvSpPr txBox="1"/>
          <p:nvPr/>
        </p:nvSpPr>
        <p:spPr>
          <a:xfrm>
            <a:off x="6122157" y="770461"/>
            <a:ext cx="115086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9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FEB</a:t>
            </a:r>
          </a:p>
        </p:txBody>
      </p:sp>
      <p:pic>
        <p:nvPicPr>
          <p:cNvPr id="8" name="Εικόνα 7">
            <a:extLst>
              <a:ext uri="{FF2B5EF4-FFF2-40B4-BE49-F238E27FC236}">
                <a16:creationId xmlns:a16="http://schemas.microsoft.com/office/drawing/2014/main" id="{15FF5970-F08D-E893-22C1-A5441258FC9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99897" y="3360022"/>
            <a:ext cx="1522263" cy="706145"/>
          </a:xfrm>
          <a:prstGeom prst="rect">
            <a:avLst/>
          </a:prstGeom>
        </p:spPr>
      </p:pic>
      <p:pic>
        <p:nvPicPr>
          <p:cNvPr id="9" name="Εικόνα 8">
            <a:extLst>
              <a:ext uri="{FF2B5EF4-FFF2-40B4-BE49-F238E27FC236}">
                <a16:creationId xmlns:a16="http://schemas.microsoft.com/office/drawing/2014/main" id="{03B7196E-57CE-D626-3C67-067F109F04E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96083" y="3390997"/>
            <a:ext cx="1456424" cy="706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775011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hink-cell data - do not delete" hidden="1">
            <a:extLst>
              <a:ext uri="{FF2B5EF4-FFF2-40B4-BE49-F238E27FC236}">
                <a16:creationId xmlns:a16="http://schemas.microsoft.com/office/drawing/2014/main" id="{1AF74BD6-B6D5-9D18-AD0E-9B4D9B3E801B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2023882737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503" imgH="503" progId="TCLayout.ActiveDocument.1">
                  <p:embed/>
                </p:oleObj>
              </mc:Choice>
              <mc:Fallback>
                <p:oleObj name="think-cell Slide" r:id="rId3" imgW="503" imgH="503" progId="TCLayout.ActiveDocument.1">
                  <p:embed/>
                  <p:pic>
                    <p:nvPicPr>
                      <p:cNvPr id="7" name="think-cell data - do not delete" hidden="1">
                        <a:extLst>
                          <a:ext uri="{FF2B5EF4-FFF2-40B4-BE49-F238E27FC236}">
                            <a16:creationId xmlns:a16="http://schemas.microsoft.com/office/drawing/2014/main" id="{1AF74BD6-B6D5-9D18-AD0E-9B4D9B3E801B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66" name="Image">
            <a:extLst>
              <a:ext uri="{FF2B5EF4-FFF2-40B4-BE49-F238E27FC236}">
                <a16:creationId xmlns:a16="http://schemas.microsoft.com/office/drawing/2014/main" id="{052BAFE2-7F1F-795D-2000-567660F64BD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286587" y="3195928"/>
            <a:ext cx="1696275" cy="852526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9A175389-490B-4D72-A006-AECA7132938A}"/>
              </a:ext>
            </a:extLst>
          </p:cNvPr>
          <p:cNvSpPr txBox="1"/>
          <p:nvPr/>
        </p:nvSpPr>
        <p:spPr>
          <a:xfrm>
            <a:off x="176337" y="3038703"/>
            <a:ext cx="2004165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TRABUCO MAX 5</a:t>
            </a:r>
            <a:endParaRPr kumimoji="0" lang="en-GB" sz="6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ea typeface="+mn-ea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NEW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ea typeface="+mn-ea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€185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DEC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ea typeface="+mn-ea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GOLD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1012B937</a:t>
            </a:r>
          </a:p>
        </p:txBody>
      </p:sp>
      <p:sp>
        <p:nvSpPr>
          <p:cNvPr id="31" name="Shape 392">
            <a:extLst>
              <a:ext uri="{FF2B5EF4-FFF2-40B4-BE49-F238E27FC236}">
                <a16:creationId xmlns:a16="http://schemas.microsoft.com/office/drawing/2014/main" id="{0F1C1C59-DE22-4BF0-A44C-CD5E6D4E80EE}"/>
              </a:ext>
            </a:extLst>
          </p:cNvPr>
          <p:cNvSpPr txBox="1"/>
          <p:nvPr/>
        </p:nvSpPr>
        <p:spPr>
          <a:xfrm>
            <a:off x="176337" y="167829"/>
            <a:ext cx="7974218" cy="372000"/>
          </a:xfrm>
          <a:prstGeom prst="rect">
            <a:avLst/>
          </a:prstGeom>
          <a:noFill/>
          <a:ln>
            <a:noFill/>
          </a:ln>
        </p:spPr>
        <p:txBody>
          <a:bodyPr lIns="0" tIns="0" rIns="0" bIns="17150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25000"/>
              <a:buFontTx/>
              <a:buNone/>
              <a:tabLst/>
              <a:defRPr/>
            </a:pPr>
            <a:r>
              <a:rPr kumimoji="0" lang="en-GB" sz="28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Roboto Condensed"/>
                <a:cs typeface="Roboto Condensed"/>
                <a:sym typeface="Roboto Condensed"/>
              </a:rPr>
              <a:t>TRAIL PROTECTION </a:t>
            </a:r>
            <a:r>
              <a:rPr kumimoji="0" lang="en-GB" sz="2800" b="0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Roboto Condensed"/>
                <a:cs typeface="Roboto Condensed"/>
                <a:sym typeface="Roboto Condensed"/>
              </a:rPr>
              <a:t>| RUNNING WOMEN</a:t>
            </a:r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B2A438DB-0A39-82A3-4886-A86B48E9E62E}"/>
              </a:ext>
            </a:extLst>
          </p:cNvPr>
          <p:cNvSpPr txBox="1">
            <a:spLocks/>
          </p:cNvSpPr>
          <p:nvPr/>
        </p:nvSpPr>
        <p:spPr>
          <a:xfrm>
            <a:off x="3610243" y="3038703"/>
            <a:ext cx="444500" cy="213323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500</a:t>
            </a:r>
          </a:p>
        </p:txBody>
      </p:sp>
      <p:sp>
        <p:nvSpPr>
          <p:cNvPr id="11" name="Star: 5 Points 10">
            <a:extLst>
              <a:ext uri="{FF2B5EF4-FFF2-40B4-BE49-F238E27FC236}">
                <a16:creationId xmlns:a16="http://schemas.microsoft.com/office/drawing/2014/main" id="{86759C43-63FD-27AA-68C9-2C992E1A5EBD}"/>
              </a:ext>
            </a:extLst>
          </p:cNvPr>
          <p:cNvSpPr/>
          <p:nvPr/>
        </p:nvSpPr>
        <p:spPr>
          <a:xfrm>
            <a:off x="10398220" y="167829"/>
            <a:ext cx="267037" cy="267037"/>
          </a:xfrm>
          <a:prstGeom prst="star5">
            <a:avLst/>
          </a:prstGeom>
          <a:solidFill>
            <a:schemeClr val="accent4">
              <a:lumMod val="60000"/>
              <a:lumOff val="40000"/>
            </a:schemeClr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8" name="TextBox 3">
            <a:extLst>
              <a:ext uri="{FF2B5EF4-FFF2-40B4-BE49-F238E27FC236}">
                <a16:creationId xmlns:a16="http://schemas.microsoft.com/office/drawing/2014/main" id="{00511C69-AAE2-8679-A6C3-4C16FC52D436}"/>
              </a:ext>
            </a:extLst>
          </p:cNvPr>
          <p:cNvSpPr txBox="1"/>
          <p:nvPr/>
        </p:nvSpPr>
        <p:spPr>
          <a:xfrm>
            <a:off x="10696827" y="182564"/>
            <a:ext cx="1048685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100" b="1">
                <a:latin typeface="ASICS Font 3.0" panose="00000500000000000000" pitchFamily="2" charset="0"/>
              </a:rPr>
              <a:t>Key Style Color</a:t>
            </a:r>
          </a:p>
        </p:txBody>
      </p:sp>
      <p:sp>
        <p:nvSpPr>
          <p:cNvPr id="12" name="Star: 5 Points 11">
            <a:extLst>
              <a:ext uri="{FF2B5EF4-FFF2-40B4-BE49-F238E27FC236}">
                <a16:creationId xmlns:a16="http://schemas.microsoft.com/office/drawing/2014/main" id="{0F6480C6-66BE-6FD9-4F73-A2AEFC1BF315}"/>
              </a:ext>
            </a:extLst>
          </p:cNvPr>
          <p:cNvSpPr/>
          <p:nvPr/>
        </p:nvSpPr>
        <p:spPr>
          <a:xfrm>
            <a:off x="2180502" y="3055672"/>
            <a:ext cx="267037" cy="267037"/>
          </a:xfrm>
          <a:prstGeom prst="star5">
            <a:avLst/>
          </a:prstGeom>
          <a:solidFill>
            <a:schemeClr val="accent4">
              <a:lumMod val="60000"/>
              <a:lumOff val="40000"/>
            </a:schemeClr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5" name="Text Placeholder 9">
            <a:extLst>
              <a:ext uri="{FF2B5EF4-FFF2-40B4-BE49-F238E27FC236}">
                <a16:creationId xmlns:a16="http://schemas.microsoft.com/office/drawing/2014/main" id="{3C399D76-5B05-40E9-A4E3-A638569CF21D}"/>
              </a:ext>
            </a:extLst>
          </p:cNvPr>
          <p:cNvSpPr txBox="1">
            <a:spLocks/>
          </p:cNvSpPr>
          <p:nvPr/>
        </p:nvSpPr>
        <p:spPr>
          <a:xfrm>
            <a:off x="3671079" y="4165105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250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AB377859-3A4F-48C8-8FD4-97A7F00857C7}"/>
              </a:ext>
            </a:extLst>
          </p:cNvPr>
          <p:cNvSpPr txBox="1"/>
          <p:nvPr/>
        </p:nvSpPr>
        <p:spPr>
          <a:xfrm>
            <a:off x="177403" y="4190590"/>
            <a:ext cx="2204582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5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/>
              </a:rPr>
              <a:t>TRABUCO TERRA 3</a:t>
            </a:r>
            <a:endParaRPr kumimoji="0" lang="en-GB" sz="15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CUD</a:t>
            </a:r>
            <a:endParaRPr kumimoji="0" lang="en-GB" sz="100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cs typeface="Helvetica"/>
              </a:rPr>
              <a:t>€</a:t>
            </a: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135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DEC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/>
              </a:rPr>
              <a:t>GOLD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/>
              </a:rPr>
              <a:t>1012B925</a:t>
            </a:r>
          </a:p>
        </p:txBody>
      </p:sp>
      <p:pic>
        <p:nvPicPr>
          <p:cNvPr id="26" name="Picture 7">
            <a:extLst>
              <a:ext uri="{FF2B5EF4-FFF2-40B4-BE49-F238E27FC236}">
                <a16:creationId xmlns:a16="http://schemas.microsoft.com/office/drawing/2014/main" id="{CE08B6E5-5531-EF98-8491-0413739CB44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05470" y="4340952"/>
            <a:ext cx="1577867" cy="810000"/>
          </a:xfrm>
          <a:prstGeom prst="rect">
            <a:avLst/>
          </a:prstGeom>
        </p:spPr>
      </p:pic>
      <p:pic>
        <p:nvPicPr>
          <p:cNvPr id="32" name="Picture 8">
            <a:extLst>
              <a:ext uri="{FF2B5EF4-FFF2-40B4-BE49-F238E27FC236}">
                <a16:creationId xmlns:a16="http://schemas.microsoft.com/office/drawing/2014/main" id="{5897BCC0-3A11-E615-15CA-40F0DB526BA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300510" y="5654459"/>
            <a:ext cx="1596042" cy="822960"/>
          </a:xfrm>
          <a:prstGeom prst="rect">
            <a:avLst/>
          </a:prstGeom>
        </p:spPr>
      </p:pic>
      <p:pic>
        <p:nvPicPr>
          <p:cNvPr id="34" name="Picture 10">
            <a:extLst>
              <a:ext uri="{FF2B5EF4-FFF2-40B4-BE49-F238E27FC236}">
                <a16:creationId xmlns:a16="http://schemas.microsoft.com/office/drawing/2014/main" id="{49833B91-3E5D-BAE8-C018-2A6F13A9B6C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05926" y="5723527"/>
            <a:ext cx="1610685" cy="751484"/>
          </a:xfrm>
          <a:prstGeom prst="rect">
            <a:avLst/>
          </a:prstGeom>
        </p:spPr>
      </p:pic>
      <p:sp>
        <p:nvSpPr>
          <p:cNvPr id="36" name="Text Placeholder 4">
            <a:extLst>
              <a:ext uri="{FF2B5EF4-FFF2-40B4-BE49-F238E27FC236}">
                <a16:creationId xmlns:a16="http://schemas.microsoft.com/office/drawing/2014/main" id="{5B09DAC3-6C4E-476D-9888-5CDF740885BC}"/>
              </a:ext>
            </a:extLst>
          </p:cNvPr>
          <p:cNvSpPr txBox="1">
            <a:spLocks/>
          </p:cNvSpPr>
          <p:nvPr/>
        </p:nvSpPr>
        <p:spPr>
          <a:xfrm>
            <a:off x="3609177" y="5484699"/>
            <a:ext cx="444500" cy="211217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001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7AF6178B-B662-4386-9820-1BF9017A42F3}"/>
              </a:ext>
            </a:extLst>
          </p:cNvPr>
          <p:cNvSpPr txBox="1"/>
          <p:nvPr/>
        </p:nvSpPr>
        <p:spPr>
          <a:xfrm>
            <a:off x="176337" y="5369423"/>
            <a:ext cx="2004165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/>
              </a:rPr>
              <a:t>GEL-VENTURE 11</a:t>
            </a:r>
            <a:endParaRPr kumimoji="0" lang="en-GB" sz="6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NEW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/>
              </a:rPr>
              <a:t>€85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DEC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/>
              </a:rPr>
              <a:t>SILVER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/>
              </a:rPr>
              <a:t>1012B933</a:t>
            </a:r>
          </a:p>
        </p:txBody>
      </p:sp>
      <p:sp>
        <p:nvSpPr>
          <p:cNvPr id="38" name="Θέση κειμένου 9">
            <a:extLst>
              <a:ext uri="{FF2B5EF4-FFF2-40B4-BE49-F238E27FC236}">
                <a16:creationId xmlns:a16="http://schemas.microsoft.com/office/drawing/2014/main" id="{05AC4012-98A3-61FC-79EC-072210582539}"/>
              </a:ext>
            </a:extLst>
          </p:cNvPr>
          <p:cNvSpPr txBox="1">
            <a:spLocks/>
          </p:cNvSpPr>
          <p:nvPr/>
        </p:nvSpPr>
        <p:spPr>
          <a:xfrm>
            <a:off x="5452052" y="5484699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020</a:t>
            </a:r>
          </a:p>
        </p:txBody>
      </p:sp>
      <p:pic>
        <p:nvPicPr>
          <p:cNvPr id="2" name="Image">
            <a:extLst>
              <a:ext uri="{FF2B5EF4-FFF2-40B4-BE49-F238E27FC236}">
                <a16:creationId xmlns:a16="http://schemas.microsoft.com/office/drawing/2014/main" id="{896E3F6D-FEBC-46AF-F072-3CC69E0FF97E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00948" y="956818"/>
            <a:ext cx="1483641" cy="822960"/>
          </a:xfrm>
          <a:prstGeom prst="rect">
            <a:avLst/>
          </a:prstGeom>
        </p:spPr>
      </p:pic>
      <p:sp>
        <p:nvSpPr>
          <p:cNvPr id="18" name="Text Placeholder 23">
            <a:extLst>
              <a:ext uri="{FF2B5EF4-FFF2-40B4-BE49-F238E27FC236}">
                <a16:creationId xmlns:a16="http://schemas.microsoft.com/office/drawing/2014/main" id="{0255C70C-6EF5-FEDF-E67A-76696F8DB950}"/>
              </a:ext>
            </a:extLst>
          </p:cNvPr>
          <p:cNvSpPr txBox="1">
            <a:spLocks/>
          </p:cNvSpPr>
          <p:nvPr/>
        </p:nvSpPr>
        <p:spPr>
          <a:xfrm>
            <a:off x="3666016" y="783980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001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7BB1CC14-7498-EDBB-7CB9-84E7B33AC09E}"/>
              </a:ext>
            </a:extLst>
          </p:cNvPr>
          <p:cNvSpPr txBox="1"/>
          <p:nvPr/>
        </p:nvSpPr>
        <p:spPr>
          <a:xfrm>
            <a:off x="176337" y="788775"/>
            <a:ext cx="2004165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defRPr/>
            </a:pPr>
            <a:r>
              <a:rPr lang="en-GB" sz="1600" b="1" dirty="0">
                <a:solidFill>
                  <a:srgbClr val="002060"/>
                </a:solidFill>
                <a:latin typeface="ASICS Font 3.0"/>
                <a:cs typeface="Helvetica"/>
              </a:rPr>
              <a:t>GEL-PULSE 17 GTX</a:t>
            </a:r>
            <a:endParaRPr lang="en-GB" sz="16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NEW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cs typeface="Helvetica"/>
              </a:rPr>
              <a:t>€</a:t>
            </a: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135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JAN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SILVER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cs typeface="Helvetica" panose="020B0604020202020204" pitchFamily="34" charset="0"/>
            </a:endParaRPr>
          </a:p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1012B926</a:t>
            </a:r>
            <a:endParaRPr lang="en-GB" sz="1000" dirty="0">
              <a:solidFill>
                <a:srgbClr val="002060"/>
              </a:solidFill>
              <a:latin typeface="ASICS Font 3.0" panose="00000500000000000000" pitchFamily="50" charset="0"/>
              <a:cs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766648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hink-cell data - do not delete" hidden="1">
            <a:extLst>
              <a:ext uri="{FF2B5EF4-FFF2-40B4-BE49-F238E27FC236}">
                <a16:creationId xmlns:a16="http://schemas.microsoft.com/office/drawing/2014/main" id="{17C2E64B-59AE-B03E-38CD-6CAEB21D3529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4155432694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" imgW="503" imgH="503" progId="TCLayout.ActiveDocument.1">
                  <p:embed/>
                </p:oleObj>
              </mc:Choice>
              <mc:Fallback>
                <p:oleObj name="think-cell Slide" r:id="rId4" imgW="503" imgH="503" progId="TCLayout.ActiveDocument.1">
                  <p:embed/>
                  <p:pic>
                    <p:nvPicPr>
                      <p:cNvPr id="2" name="think-cell data - do not delete" hidden="1">
                        <a:extLst>
                          <a:ext uri="{FF2B5EF4-FFF2-40B4-BE49-F238E27FC236}">
                            <a16:creationId xmlns:a16="http://schemas.microsoft.com/office/drawing/2014/main" id="{17C2E64B-59AE-B03E-38CD-6CAEB21D3529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6F9E33A5-45C0-41D6-8138-B6252EC0CFB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" r="6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095447A3-BF95-4E86-B00D-47A85FCB2B86}"/>
              </a:ext>
            </a:extLst>
          </p:cNvPr>
          <p:cNvSpPr/>
          <p:nvPr/>
        </p:nvSpPr>
        <p:spPr>
          <a:xfrm>
            <a:off x="292608" y="256032"/>
            <a:ext cx="11631168" cy="6336791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DA750D8B-E5B8-4126-91C0-C8B228D545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35738" y="832199"/>
            <a:ext cx="1603658" cy="1185573"/>
          </a:xfrm>
        </p:spPr>
        <p:txBody>
          <a:bodyPr vert="horz"/>
          <a:lstStyle/>
          <a:p>
            <a:r>
              <a:rPr kumimoji="0" lang="en-GB" sz="4800" b="1">
                <a:solidFill>
                  <a:srgbClr val="000000"/>
                </a:solidFill>
                <a:latin typeface="ASICS Font 3.0"/>
              </a:rPr>
              <a:t>KIDS</a:t>
            </a:r>
            <a:br>
              <a:rPr lang="en-GB" sz="5400">
                <a:solidFill>
                  <a:srgbClr val="000000"/>
                </a:solidFill>
                <a:latin typeface="ASICS Font 3.0" panose="00000500000000000000" pitchFamily="50" charset="0"/>
              </a:rPr>
            </a:br>
            <a:r>
              <a:rPr kumimoji="0" lang="en-GB" sz="2000">
                <a:solidFill>
                  <a:srgbClr val="000000"/>
                </a:solidFill>
                <a:latin typeface="ASICS Font 3.0"/>
                <a:ea typeface="+mn-ea"/>
                <a:cs typeface="+mn-cs"/>
              </a:rPr>
              <a:t>SS26</a:t>
            </a:r>
            <a:endParaRPr kumimoji="0" lang="en-GB" sz="2000">
              <a:solidFill>
                <a:srgbClr val="000000"/>
              </a:solidFill>
              <a:ea typeface="+mn-ea"/>
              <a:cs typeface="+mn-cs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0B79E3D-8E1B-405A-83D1-3024F580640C}"/>
              </a:ext>
            </a:extLst>
          </p:cNvPr>
          <p:cNvGrpSpPr/>
          <p:nvPr/>
        </p:nvGrpSpPr>
        <p:grpSpPr>
          <a:xfrm>
            <a:off x="7726880" y="832199"/>
            <a:ext cx="521768" cy="2307106"/>
            <a:chOff x="1084093" y="3920839"/>
            <a:chExt cx="521768" cy="2307106"/>
          </a:xfrm>
        </p:grpSpPr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B3625F4B-1FDD-4401-A2F6-393261859929}"/>
                </a:ext>
              </a:extLst>
            </p:cNvPr>
            <p:cNvSpPr txBox="1"/>
            <p:nvPr/>
          </p:nvSpPr>
          <p:spPr>
            <a:xfrm>
              <a:off x="1199343" y="3920839"/>
              <a:ext cx="359334" cy="230710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SICS Font 3.0" panose="00000500000000000000" pitchFamily="50" charset="0"/>
                  <a:ea typeface="+mn-ea"/>
                  <a:cs typeface="+mn-cs"/>
                </a:rPr>
                <a:t>R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SICS Font 3.0" panose="00000500000000000000" pitchFamily="50" charset="0"/>
                  <a:ea typeface="+mn-ea"/>
                  <a:cs typeface="+mn-cs"/>
                </a:rPr>
                <a:t>U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SICS Font 3.0" panose="00000500000000000000" pitchFamily="50" charset="0"/>
                  <a:ea typeface="+mn-ea"/>
                  <a:cs typeface="+mn-cs"/>
                </a:rPr>
                <a:t>N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SICS Font 3.0" panose="00000500000000000000" pitchFamily="50" charset="0"/>
                  <a:ea typeface="+mn-ea"/>
                  <a:cs typeface="+mn-cs"/>
                </a:rPr>
                <a:t>N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SICS Font 3.0" panose="00000500000000000000" pitchFamily="50" charset="0"/>
                  <a:ea typeface="+mn-ea"/>
                  <a:cs typeface="+mn-cs"/>
                </a:rPr>
                <a:t>I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SICS Font 3.0" panose="00000500000000000000" pitchFamily="50" charset="0"/>
                  <a:ea typeface="+mn-ea"/>
                  <a:cs typeface="+mn-cs"/>
                </a:rPr>
                <a:t>N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SICS Font 3.0" panose="00000500000000000000" pitchFamily="50" charset="0"/>
                  <a:ea typeface="+mn-ea"/>
                  <a:cs typeface="+mn-cs"/>
                </a:rPr>
                <a:t>G</a:t>
              </a:r>
            </a:p>
          </p:txBody>
        </p:sp>
        <p:pic>
          <p:nvPicPr>
            <p:cNvPr id="16" name="Graphic 15">
              <a:extLst>
                <a:ext uri="{FF2B5EF4-FFF2-40B4-BE49-F238E27FC236}">
                  <a16:creationId xmlns:a16="http://schemas.microsoft.com/office/drawing/2014/main" id="{FF50EDEC-3E71-4D39-9277-F0617CEA2A70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lum bright="-100000"/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1084093" y="4147499"/>
              <a:ext cx="135569" cy="1220117"/>
            </a:xfrm>
            <a:prstGeom prst="rect">
              <a:avLst/>
            </a:prstGeom>
          </p:spPr>
        </p:pic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C38DB957-D218-4BC4-AB0D-C9E1991F93BA}"/>
                </a:ext>
              </a:extLst>
            </p:cNvPr>
            <p:cNvCxnSpPr>
              <a:cxnSpLocks/>
            </p:cNvCxnSpPr>
            <p:nvPr/>
          </p:nvCxnSpPr>
          <p:spPr>
            <a:xfrm>
              <a:off x="1605861" y="3923984"/>
              <a:ext cx="0" cy="2303961"/>
            </a:xfrm>
            <a:prstGeom prst="line">
              <a:avLst/>
            </a:prstGeom>
            <a:ln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949912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393"/>
    </mc:Choice>
    <mc:Fallback xmlns="">
      <p:transition spd="slow" advTm="13393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hink-cell data - do not delete" hidden="1">
            <a:extLst>
              <a:ext uri="{FF2B5EF4-FFF2-40B4-BE49-F238E27FC236}">
                <a16:creationId xmlns:a16="http://schemas.microsoft.com/office/drawing/2014/main" id="{F3B868F4-96DE-7448-83A4-FBFB76362BD7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4095192590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503" imgH="503" progId="TCLayout.ActiveDocument.1">
                  <p:embed/>
                </p:oleObj>
              </mc:Choice>
              <mc:Fallback>
                <p:oleObj name="think-cell Slide" r:id="rId3" imgW="503" imgH="503" progId="TCLayout.ActiveDocument.1">
                  <p:embed/>
                  <p:pic>
                    <p:nvPicPr>
                      <p:cNvPr id="2" name="think-cell data - do not delete" hidden="1">
                        <a:extLst>
                          <a:ext uri="{FF2B5EF4-FFF2-40B4-BE49-F238E27FC236}">
                            <a16:creationId xmlns:a16="http://schemas.microsoft.com/office/drawing/2014/main" id="{F3B868F4-96DE-7448-83A4-FBFB76362BD7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9164C64F-FCBC-B1D4-5023-65165D5D9BA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320104" y="984702"/>
            <a:ext cx="1707273" cy="82296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3157385-982D-E019-DFAB-2D9A995D520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172118" y="1028405"/>
            <a:ext cx="1844811" cy="82296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06C1B68-1F95-B736-5D99-CF7903A57FE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333716" y="2093804"/>
            <a:ext cx="1680048" cy="82296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8A45D65-0200-B350-7FE6-59D216A57DF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312419" y="2131321"/>
            <a:ext cx="1704510" cy="822960"/>
          </a:xfrm>
          <a:prstGeom prst="rect">
            <a:avLst/>
          </a:prstGeom>
        </p:spPr>
      </p:pic>
      <p:sp>
        <p:nvSpPr>
          <p:cNvPr id="44" name="TextBox 43">
            <a:extLst>
              <a:ext uri="{FF2B5EF4-FFF2-40B4-BE49-F238E27FC236}">
                <a16:creationId xmlns:a16="http://schemas.microsoft.com/office/drawing/2014/main" id="{2402A663-8073-454B-8E45-2DFDDED39E84}"/>
              </a:ext>
            </a:extLst>
          </p:cNvPr>
          <p:cNvSpPr txBox="1"/>
          <p:nvPr/>
        </p:nvSpPr>
        <p:spPr>
          <a:xfrm>
            <a:off x="176337" y="1951286"/>
            <a:ext cx="2004165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NOVABLAST 5</a:t>
            </a:r>
            <a:r>
              <a:rPr lang="en-GB" sz="1600" b="1" dirty="0">
                <a:solidFill>
                  <a:srgbClr val="002060"/>
                </a:solidFill>
                <a:latin typeface="ASICS Font 3.0"/>
                <a:cs typeface="Helvetica"/>
              </a:rPr>
              <a:t> 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GS</a:t>
            </a:r>
            <a:endParaRPr kumimoji="0" lang="en-GB" sz="6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ea typeface="+mn-ea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CUD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€89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DEC</a:t>
            </a:r>
            <a:b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</a:b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GOLD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1014A367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E20D3F59-B040-4FB2-BF67-9A5EFB30C855}"/>
              </a:ext>
            </a:extLst>
          </p:cNvPr>
          <p:cNvSpPr txBox="1"/>
          <p:nvPr/>
        </p:nvSpPr>
        <p:spPr>
          <a:xfrm>
            <a:off x="176337" y="781577"/>
            <a:ext cx="2087550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GEL-CUMULUS 27 GS</a:t>
            </a:r>
            <a:endParaRPr kumimoji="0" lang="en-GB" sz="6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ea typeface="+mn-ea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CUD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ea typeface="+mn-ea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€</a:t>
            </a: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85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DEC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ea typeface="+mn-ea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GOLD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1014A366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ea typeface="+mn-ea"/>
              <a:cs typeface="Helvetica"/>
            </a:endParaRPr>
          </a:p>
        </p:txBody>
      </p:sp>
      <p:sp>
        <p:nvSpPr>
          <p:cNvPr id="19" name="Shape 392">
            <a:extLst>
              <a:ext uri="{FF2B5EF4-FFF2-40B4-BE49-F238E27FC236}">
                <a16:creationId xmlns:a16="http://schemas.microsoft.com/office/drawing/2014/main" id="{7812BEFB-AE6F-4B61-995D-9B37DB296359}"/>
              </a:ext>
            </a:extLst>
          </p:cNvPr>
          <p:cNvSpPr txBox="1"/>
          <p:nvPr/>
        </p:nvSpPr>
        <p:spPr>
          <a:xfrm>
            <a:off x="176337" y="167829"/>
            <a:ext cx="5945513" cy="372000"/>
          </a:xfrm>
          <a:prstGeom prst="rect">
            <a:avLst/>
          </a:prstGeom>
          <a:noFill/>
          <a:ln>
            <a:noFill/>
          </a:ln>
        </p:spPr>
        <p:txBody>
          <a:bodyPr lIns="0" tIns="0" rIns="0" bIns="17150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25000"/>
              <a:buFontTx/>
              <a:buNone/>
              <a:tabLst/>
              <a:defRPr/>
            </a:pPr>
            <a:r>
              <a:rPr kumimoji="0" lang="en-GB" sz="28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Roboto Condensed"/>
                <a:cs typeface="Roboto Condensed"/>
                <a:sym typeface="Roboto Condensed"/>
              </a:rPr>
              <a:t>KIDS </a:t>
            </a:r>
            <a:r>
              <a:rPr kumimoji="0" lang="en-GB" sz="2800" b="0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Roboto Condensed"/>
                <a:cs typeface="Roboto Condensed"/>
                <a:sym typeface="Roboto Condensed"/>
              </a:rPr>
              <a:t>| RUNNING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6A4686-5172-4639-9656-319A1CA33CD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642580" y="767018"/>
            <a:ext cx="444500" cy="231306"/>
          </a:xfrm>
        </p:spPr>
        <p:txBody>
          <a:bodyPr/>
          <a:lstStyle/>
          <a:p>
            <a:r>
              <a:rPr lang="en-US"/>
              <a:t>501</a:t>
            </a:r>
            <a:endParaRPr lang="en-NL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E00A50D-EFF7-4FDC-846C-1FC76752AA5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9642580" y="1900015"/>
            <a:ext cx="444500" cy="231306"/>
          </a:xfrm>
        </p:spPr>
        <p:txBody>
          <a:bodyPr/>
          <a:lstStyle/>
          <a:p>
            <a:r>
              <a:rPr lang="en-US"/>
              <a:t>501</a:t>
            </a:r>
            <a:endParaRPr lang="en-NL"/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2ECE95B6-8892-4BE1-AA26-DAE99839BEBB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5616871" y="797099"/>
            <a:ext cx="444500" cy="231306"/>
          </a:xfrm>
        </p:spPr>
        <p:txBody>
          <a:bodyPr/>
          <a:lstStyle/>
          <a:p>
            <a:r>
              <a:rPr lang="en-US"/>
              <a:t>400</a:t>
            </a:r>
          </a:p>
        </p:txBody>
      </p:sp>
      <p:sp>
        <p:nvSpPr>
          <p:cNvPr id="25" name="Text Placeholder 24">
            <a:extLst>
              <a:ext uri="{FF2B5EF4-FFF2-40B4-BE49-F238E27FC236}">
                <a16:creationId xmlns:a16="http://schemas.microsoft.com/office/drawing/2014/main" id="{906078C2-545A-48C0-9D16-F7D1AF96A038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5689291" y="1918211"/>
            <a:ext cx="444500" cy="231306"/>
          </a:xfrm>
        </p:spPr>
        <p:txBody>
          <a:bodyPr/>
          <a:lstStyle/>
          <a:p>
            <a:r>
              <a:rPr lang="en-US"/>
              <a:t>004</a:t>
            </a:r>
            <a:endParaRPr lang="en-NL"/>
          </a:p>
        </p:txBody>
      </p:sp>
      <p:pic>
        <p:nvPicPr>
          <p:cNvPr id="109" name="Picture 108">
            <a:extLst>
              <a:ext uri="{FF2B5EF4-FFF2-40B4-BE49-F238E27FC236}">
                <a16:creationId xmlns:a16="http://schemas.microsoft.com/office/drawing/2014/main" id="{2E4C317A-F358-573B-F3FD-731ABAAA3AF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320104" y="3240367"/>
            <a:ext cx="1553670" cy="82296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4C52AA2C-B6EE-7549-45E3-EC6563EC065D}"/>
              </a:ext>
            </a:extLst>
          </p:cNvPr>
          <p:cNvSpPr txBox="1"/>
          <p:nvPr/>
        </p:nvSpPr>
        <p:spPr>
          <a:xfrm>
            <a:off x="176337" y="3059282"/>
            <a:ext cx="2004165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PRE-VENTURE 11 GS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NEW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€75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DEC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SILVER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 panose="020B0604020202020204" pitchFamily="34" charset="0"/>
              </a:rPr>
              <a:t>1014A378 </a:t>
            </a:r>
          </a:p>
        </p:txBody>
      </p:sp>
      <p:sp>
        <p:nvSpPr>
          <p:cNvPr id="16" name="Text Placeholder 22">
            <a:extLst>
              <a:ext uri="{FF2B5EF4-FFF2-40B4-BE49-F238E27FC236}">
                <a16:creationId xmlns:a16="http://schemas.microsoft.com/office/drawing/2014/main" id="{7356C854-5BE7-69DD-07D2-4E2129398563}"/>
              </a:ext>
            </a:extLst>
          </p:cNvPr>
          <p:cNvSpPr txBox="1">
            <a:spLocks/>
          </p:cNvSpPr>
          <p:nvPr/>
        </p:nvSpPr>
        <p:spPr>
          <a:xfrm>
            <a:off x="5542417" y="3092357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400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402A663-8073-454B-8E45-2DFDDED39E84}"/>
              </a:ext>
            </a:extLst>
          </p:cNvPr>
          <p:cNvSpPr txBox="1"/>
          <p:nvPr/>
        </p:nvSpPr>
        <p:spPr>
          <a:xfrm>
            <a:off x="176337" y="4202370"/>
            <a:ext cx="2004165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GEL-EXCITE </a:t>
            </a:r>
            <a:r>
              <a:rPr lang="en-GB" sz="1600" b="1" dirty="0">
                <a:solidFill>
                  <a:srgbClr val="002060"/>
                </a:solidFill>
                <a:latin typeface="ASICS Font 3.0"/>
                <a:cs typeface="Helvetica"/>
              </a:rPr>
              <a:t>11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 GS</a:t>
            </a:r>
            <a:endParaRPr kumimoji="0" lang="en-GB" sz="6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ea typeface="+mn-ea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CUD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ea typeface="+mn-ea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€75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FEB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ea typeface="+mn-ea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SILVER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1014A</a:t>
            </a: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374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ea typeface="+mn-ea"/>
              <a:cs typeface="Helvetica"/>
            </a:endParaRPr>
          </a:p>
        </p:txBody>
      </p:sp>
      <p:sp>
        <p:nvSpPr>
          <p:cNvPr id="42" name="Text Placeholder 41">
            <a:extLst>
              <a:ext uri="{FF2B5EF4-FFF2-40B4-BE49-F238E27FC236}">
                <a16:creationId xmlns:a16="http://schemas.microsoft.com/office/drawing/2014/main" id="{F38090D9-68D4-4CBC-95B3-B5264706B429}"/>
              </a:ext>
            </a:extLst>
          </p:cNvPr>
          <p:cNvSpPr txBox="1">
            <a:spLocks/>
          </p:cNvSpPr>
          <p:nvPr/>
        </p:nvSpPr>
        <p:spPr>
          <a:xfrm>
            <a:off x="5588227" y="4211337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400</a:t>
            </a:r>
          </a:p>
        </p:txBody>
      </p:sp>
      <p:sp>
        <p:nvSpPr>
          <p:cNvPr id="6" name="Text Placeholder 1">
            <a:extLst>
              <a:ext uri="{FF2B5EF4-FFF2-40B4-BE49-F238E27FC236}">
                <a16:creationId xmlns:a16="http://schemas.microsoft.com/office/drawing/2014/main" id="{E30C0CE9-B8D2-994F-E9B2-866C868AF731}"/>
              </a:ext>
            </a:extLst>
          </p:cNvPr>
          <p:cNvSpPr txBox="1">
            <a:spLocks/>
          </p:cNvSpPr>
          <p:nvPr/>
        </p:nvSpPr>
        <p:spPr>
          <a:xfrm>
            <a:off x="9591385" y="4239028"/>
            <a:ext cx="444500" cy="231306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latin typeface="ASICS Font 3.0"/>
              </a:rPr>
              <a:t>501</a:t>
            </a:r>
            <a:endParaRPr lang="en-US"/>
          </a:p>
        </p:txBody>
      </p:sp>
      <p:pic>
        <p:nvPicPr>
          <p:cNvPr id="50" name="Picture 49">
            <a:extLst>
              <a:ext uri="{FF2B5EF4-FFF2-40B4-BE49-F238E27FC236}">
                <a16:creationId xmlns:a16="http://schemas.microsoft.com/office/drawing/2014/main" id="{CE1DAE00-A849-A262-AC4C-2CC684A1456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255664" y="4380288"/>
            <a:ext cx="1618110" cy="82296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1CE2C74-B326-2525-C5FC-143013B84F35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304660" y="4403865"/>
            <a:ext cx="1707273" cy="822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018606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" name="think-cell data - do not delete" hidden="1">
            <a:extLst>
              <a:ext uri="{FF2B5EF4-FFF2-40B4-BE49-F238E27FC236}">
                <a16:creationId xmlns:a16="http://schemas.microsoft.com/office/drawing/2014/main" id="{DAC7E301-8BBE-506B-B62F-28285FFAF468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1388406915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" imgW="503" imgH="503" progId="TCLayout.ActiveDocument.1">
                  <p:embed/>
                </p:oleObj>
              </mc:Choice>
              <mc:Fallback>
                <p:oleObj name="think-cell Slide" r:id="rId4" imgW="503" imgH="503" progId="TCLayout.ActiveDocument.1">
                  <p:embed/>
                  <p:pic>
                    <p:nvPicPr>
                      <p:cNvPr id="16" name="think-cell data - do not delete" hidden="1">
                        <a:extLst>
                          <a:ext uri="{FF2B5EF4-FFF2-40B4-BE49-F238E27FC236}">
                            <a16:creationId xmlns:a16="http://schemas.microsoft.com/office/drawing/2014/main" id="{DAC7E301-8BBE-506B-B62F-28285FFAF468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45" name="Picture 5">
            <a:extLst>
              <a:ext uri="{FF2B5EF4-FFF2-40B4-BE49-F238E27FC236}">
                <a16:creationId xmlns:a16="http://schemas.microsoft.com/office/drawing/2014/main" id="{505578EE-BC30-86AB-7E0C-C48D4C76CA9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209335" y="1048468"/>
            <a:ext cx="1761516" cy="822960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5D47DFBA-C82A-95B5-76C4-3FD584DE34C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42681" y="4360224"/>
            <a:ext cx="1584045" cy="822960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17BEF072-4AC7-0BDB-8986-1D3C2C0A569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284736" y="3230018"/>
            <a:ext cx="1672047" cy="822960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B7AD8394-874B-8508-A8F9-DC70118E6051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312750" y="3322619"/>
            <a:ext cx="1744020" cy="822960"/>
          </a:xfrm>
          <a:prstGeom prst="rect">
            <a:avLst/>
          </a:prstGeom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29094AD3-20F5-BC25-ED55-3D8708132B6C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281038" y="3182222"/>
            <a:ext cx="1618110" cy="822960"/>
          </a:xfrm>
          <a:prstGeom prst="rect">
            <a:avLst/>
          </a:prstGeom>
        </p:spPr>
      </p:pic>
      <p:pic>
        <p:nvPicPr>
          <p:cNvPr id="49" name="Picture 48">
            <a:extLst>
              <a:ext uri="{FF2B5EF4-FFF2-40B4-BE49-F238E27FC236}">
                <a16:creationId xmlns:a16="http://schemas.microsoft.com/office/drawing/2014/main" id="{C6297700-B01E-2450-08FF-16C89C9FD3A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203041" y="3193752"/>
            <a:ext cx="1696275" cy="822960"/>
          </a:xfrm>
          <a:prstGeom prst="rect">
            <a:avLst/>
          </a:prstGeom>
        </p:spPr>
      </p:pic>
      <p:pic>
        <p:nvPicPr>
          <p:cNvPr id="78" name="Picture 77">
            <a:extLst>
              <a:ext uri="{FF2B5EF4-FFF2-40B4-BE49-F238E27FC236}">
                <a16:creationId xmlns:a16="http://schemas.microsoft.com/office/drawing/2014/main" id="{A4796934-7051-239B-722B-E9185F69DA47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249290" y="5455816"/>
            <a:ext cx="1584045" cy="822960"/>
          </a:xfrm>
          <a:prstGeom prst="rect">
            <a:avLst/>
          </a:prstGeom>
        </p:spPr>
      </p:pic>
      <p:pic>
        <p:nvPicPr>
          <p:cNvPr id="99" name="Picture 98">
            <a:extLst>
              <a:ext uri="{FF2B5EF4-FFF2-40B4-BE49-F238E27FC236}">
                <a16:creationId xmlns:a16="http://schemas.microsoft.com/office/drawing/2014/main" id="{189D24E4-D123-D24A-F780-5D68BAB37E01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268580" y="5563563"/>
            <a:ext cx="1574568" cy="822960"/>
          </a:xfrm>
          <a:prstGeom prst="rect">
            <a:avLst/>
          </a:prstGeom>
        </p:spPr>
      </p:pic>
      <p:pic>
        <p:nvPicPr>
          <p:cNvPr id="6" name="Picture 15">
            <a:extLst>
              <a:ext uri="{FF2B5EF4-FFF2-40B4-BE49-F238E27FC236}">
                <a16:creationId xmlns:a16="http://schemas.microsoft.com/office/drawing/2014/main" id="{B5411F59-3555-7527-C1A2-F8BA3F7A1185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296878" y="5548648"/>
            <a:ext cx="1586430" cy="822960"/>
          </a:xfrm>
          <a:prstGeom prst="rect">
            <a:avLst/>
          </a:prstGeom>
        </p:spPr>
      </p:pic>
      <p:pic>
        <p:nvPicPr>
          <p:cNvPr id="72" name="Picture 7">
            <a:extLst>
              <a:ext uri="{FF2B5EF4-FFF2-40B4-BE49-F238E27FC236}">
                <a16:creationId xmlns:a16="http://schemas.microsoft.com/office/drawing/2014/main" id="{C881E37C-4079-97E6-DF7E-0A56F65F6D68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61629" y="5548648"/>
            <a:ext cx="1574568" cy="82296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2BC8901-5736-214A-9741-32DD2AD26E87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8201906" y="1049080"/>
            <a:ext cx="1776375" cy="82296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A570E22-65F7-1220-371B-012FE610C04E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8265846" y="2082109"/>
            <a:ext cx="1648494" cy="82296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15CB02E6-F0C8-8316-58F3-B670082C8A59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4393926" y="2116564"/>
            <a:ext cx="1581669" cy="82296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5D04CA5-3AE1-2F56-5AC6-3217EC0C577F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4284427" y="1024506"/>
            <a:ext cx="1800666" cy="82296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85D02E9-3E5D-4F78-8D13-36295FA1E426}"/>
              </a:ext>
            </a:extLst>
          </p:cNvPr>
          <p:cNvSpPr txBox="1"/>
          <p:nvPr/>
        </p:nvSpPr>
        <p:spPr>
          <a:xfrm>
            <a:off x="102587" y="3020922"/>
            <a:ext cx="2004165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GT-1000 14 GS</a:t>
            </a:r>
            <a:endParaRPr kumimoji="0" lang="en-GB" sz="6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ea typeface="+mn-ea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NEW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€</a:t>
            </a: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75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cs typeface="Helvetica"/>
              </a:rPr>
              <a:t>DEC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SILVER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1014A382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cs typeface="Helvetica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4A970482-4076-4CA3-BA25-DBEDB48D3E59}"/>
              </a:ext>
            </a:extLst>
          </p:cNvPr>
          <p:cNvSpPr txBox="1"/>
          <p:nvPr/>
        </p:nvSpPr>
        <p:spPr>
          <a:xfrm>
            <a:off x="170057" y="767808"/>
            <a:ext cx="2200876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GEL-NOOSA TRI 16 GS </a:t>
            </a:r>
            <a:endParaRPr kumimoji="0" lang="en-GB" sz="6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CUD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€</a:t>
            </a: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79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JAN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SILVER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1014A346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cs typeface="Helvetica"/>
            </a:endParaRP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164ABC10-402A-4F12-8E20-95A4212C9885}"/>
              </a:ext>
            </a:extLst>
          </p:cNvPr>
          <p:cNvSpPr txBox="1"/>
          <p:nvPr/>
        </p:nvSpPr>
        <p:spPr>
          <a:xfrm>
            <a:off x="160753" y="1912926"/>
            <a:ext cx="2200876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PRE-NOOSA TRI 16 PS</a:t>
            </a:r>
            <a:endParaRPr kumimoji="0" lang="en-GB" sz="6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ea typeface="+mn-ea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cs typeface="Helvetica"/>
              </a:rPr>
              <a:t>CUD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€</a:t>
            </a: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75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ea typeface="+mn-ea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cs typeface="Helvetica"/>
              </a:rPr>
              <a:t>JAN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cs typeface="Helvetica"/>
              </a:rPr>
              <a:t>SILVER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cs typeface="Helvetica"/>
              </a:rPr>
              <a:t>1014A345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cs typeface="Helvetica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0D8D9477-DE31-44EF-965C-8DC210C3CCEB}"/>
              </a:ext>
            </a:extLst>
          </p:cNvPr>
          <p:cNvSpPr txBox="1"/>
          <p:nvPr/>
        </p:nvSpPr>
        <p:spPr>
          <a:xfrm>
            <a:off x="175624" y="5348918"/>
            <a:ext cx="2004165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cs typeface="Helvetica"/>
              </a:rPr>
              <a:t>GT-1000 14 PS</a:t>
            </a:r>
            <a:endParaRPr kumimoji="0" lang="en-GB" sz="6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cs typeface="Helvetica"/>
              </a:rPr>
              <a:t>NEW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€</a:t>
            </a: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69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DEC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cs typeface="Helvetica"/>
              </a:rPr>
              <a:t>SILVER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1014A381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cs typeface="Helvetica"/>
            </a:endParaRPr>
          </a:p>
        </p:txBody>
      </p:sp>
      <p:sp>
        <p:nvSpPr>
          <p:cNvPr id="50" name="Shape 392">
            <a:extLst>
              <a:ext uri="{FF2B5EF4-FFF2-40B4-BE49-F238E27FC236}">
                <a16:creationId xmlns:a16="http://schemas.microsoft.com/office/drawing/2014/main" id="{0AD6C9A0-6FCE-40A0-88D2-8E061B6D0740}"/>
              </a:ext>
            </a:extLst>
          </p:cNvPr>
          <p:cNvSpPr txBox="1"/>
          <p:nvPr/>
        </p:nvSpPr>
        <p:spPr>
          <a:xfrm>
            <a:off x="176337" y="167829"/>
            <a:ext cx="5945513" cy="372000"/>
          </a:xfrm>
          <a:prstGeom prst="rect">
            <a:avLst/>
          </a:prstGeom>
          <a:noFill/>
          <a:ln>
            <a:noFill/>
          </a:ln>
        </p:spPr>
        <p:txBody>
          <a:bodyPr lIns="0" tIns="0" rIns="0" bIns="17150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25000"/>
              <a:buFontTx/>
              <a:buNone/>
              <a:tabLst/>
              <a:defRPr/>
            </a:pPr>
            <a:r>
              <a:rPr kumimoji="0" lang="en-GB" sz="28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Roboto Condensed"/>
                <a:cs typeface="Roboto Condensed"/>
                <a:sym typeface="Roboto Condensed"/>
              </a:rPr>
              <a:t>KIDS </a:t>
            </a:r>
            <a:r>
              <a:rPr kumimoji="0" lang="en-GB" sz="2800" b="0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Roboto Condensed"/>
                <a:cs typeface="Roboto Condensed"/>
                <a:sym typeface="Roboto Condensed"/>
              </a:rPr>
              <a:t>| RUNNING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258AF86-1C17-46F3-9FE8-4FBD974B8E9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555631" y="3098073"/>
            <a:ext cx="444500" cy="231306"/>
          </a:xfrm>
        </p:spPr>
        <p:txBody>
          <a:bodyPr/>
          <a:lstStyle/>
          <a:p>
            <a:r>
              <a:rPr lang="en-US"/>
              <a:t>400</a:t>
            </a:r>
            <a:endParaRPr lang="en-NL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E4407FD8-E5A7-4EBE-8EBB-DCB14E42D08F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9627644" y="3077937"/>
            <a:ext cx="444500" cy="231306"/>
          </a:xfrm>
        </p:spPr>
        <p:txBody>
          <a:bodyPr/>
          <a:lstStyle/>
          <a:p>
            <a:r>
              <a:rPr lang="en-US"/>
              <a:t>402</a:t>
            </a:r>
            <a:endParaRPr lang="en-NL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4F378C00-B9D8-4797-8368-2A71685E25E1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 lIns="91440" tIns="45720" rIns="91440" bIns="45720" anchor="t"/>
          <a:lstStyle/>
          <a:p>
            <a:r>
              <a:rPr lang="en-US"/>
              <a:t>402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354418-ACED-4EC4-ADAC-758E03C41B2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614385" y="777438"/>
            <a:ext cx="444500" cy="231306"/>
          </a:xfrm>
        </p:spPr>
        <p:txBody>
          <a:bodyPr lIns="91440" tIns="45720" rIns="91440" bIns="45720" anchor="t"/>
          <a:lstStyle/>
          <a:p>
            <a:r>
              <a:rPr lang="en-US">
                <a:latin typeface="ASICS Font 3.0"/>
              </a:rPr>
              <a:t>703</a:t>
            </a:r>
            <a:endParaRPr lang="en-NL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D4909AAF-3BC2-47B2-94B8-79951B58105F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9614385" y="1922146"/>
            <a:ext cx="444500" cy="231306"/>
          </a:xfrm>
        </p:spPr>
        <p:txBody>
          <a:bodyPr lIns="91440" tIns="45720" rIns="91440" bIns="45720" anchor="t"/>
          <a:lstStyle/>
          <a:p>
            <a:r>
              <a:rPr lang="en-US">
                <a:latin typeface="ASICS Font 3.0"/>
              </a:rPr>
              <a:t>703</a:t>
            </a:r>
            <a:endParaRPr lang="en-US"/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FCDEAF49-151E-47C6-B574-95499B8DE235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/>
        <p:txBody>
          <a:bodyPr/>
          <a:lstStyle/>
          <a:p>
            <a:r>
              <a:rPr lang="en-US"/>
              <a:t>500</a:t>
            </a:r>
            <a:endParaRPr lang="en-NL"/>
          </a:p>
        </p:txBody>
      </p: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FDEABAA4-76CC-4729-842B-E799A45D5CC9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5612941" y="754035"/>
            <a:ext cx="444500" cy="231306"/>
          </a:xfrm>
        </p:spPr>
        <p:txBody>
          <a:bodyPr/>
          <a:lstStyle/>
          <a:p>
            <a:r>
              <a:rPr lang="en-US"/>
              <a:t>301</a:t>
            </a:r>
            <a:endParaRPr lang="en-NL"/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EF295DFB-0B6F-4DFE-8B1D-DAA2A872E43E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5606059" y="1940386"/>
            <a:ext cx="444500" cy="231306"/>
          </a:xfrm>
        </p:spPr>
        <p:txBody>
          <a:bodyPr lIns="91440" tIns="45720" rIns="91440" bIns="45720" anchor="t"/>
          <a:lstStyle/>
          <a:p>
            <a:r>
              <a:rPr lang="en-US">
                <a:latin typeface="ASICS Font 3.0"/>
              </a:rPr>
              <a:t>301</a:t>
            </a:r>
            <a:endParaRPr lang="en-US"/>
          </a:p>
        </p:txBody>
      </p:sp>
      <p:sp>
        <p:nvSpPr>
          <p:cNvPr id="2" name="Text Placeholder 14">
            <a:extLst>
              <a:ext uri="{FF2B5EF4-FFF2-40B4-BE49-F238E27FC236}">
                <a16:creationId xmlns:a16="http://schemas.microsoft.com/office/drawing/2014/main" id="{B11347C6-6698-27C2-252F-66B896FEEBD4}"/>
              </a:ext>
            </a:extLst>
          </p:cNvPr>
          <p:cNvSpPr txBox="1">
            <a:spLocks/>
          </p:cNvSpPr>
          <p:nvPr/>
        </p:nvSpPr>
        <p:spPr>
          <a:xfrm>
            <a:off x="11608217" y="3110047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500</a:t>
            </a:r>
          </a:p>
        </p:txBody>
      </p:sp>
      <p:sp>
        <p:nvSpPr>
          <p:cNvPr id="3" name="Text Placeholder 24">
            <a:extLst>
              <a:ext uri="{FF2B5EF4-FFF2-40B4-BE49-F238E27FC236}">
                <a16:creationId xmlns:a16="http://schemas.microsoft.com/office/drawing/2014/main" id="{2F239A05-0AF9-11C1-191B-EB1808495D1B}"/>
              </a:ext>
            </a:extLst>
          </p:cNvPr>
          <p:cNvSpPr txBox="1">
            <a:spLocks/>
          </p:cNvSpPr>
          <p:nvPr/>
        </p:nvSpPr>
        <p:spPr>
          <a:xfrm>
            <a:off x="3632658" y="4201392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300</a:t>
            </a:r>
          </a:p>
        </p:txBody>
      </p:sp>
      <p:sp>
        <p:nvSpPr>
          <p:cNvPr id="5" name="Text Placeholder 24">
            <a:extLst>
              <a:ext uri="{FF2B5EF4-FFF2-40B4-BE49-F238E27FC236}">
                <a16:creationId xmlns:a16="http://schemas.microsoft.com/office/drawing/2014/main" id="{22CFA46C-29EA-5514-41AE-DB8FB07C4A5F}"/>
              </a:ext>
            </a:extLst>
          </p:cNvPr>
          <p:cNvSpPr txBox="1">
            <a:spLocks/>
          </p:cNvSpPr>
          <p:nvPr/>
        </p:nvSpPr>
        <p:spPr>
          <a:xfrm>
            <a:off x="3617265" y="5283401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400</a:t>
            </a:r>
          </a:p>
        </p:txBody>
      </p:sp>
      <p:sp>
        <p:nvSpPr>
          <p:cNvPr id="35" name="Text Placeholder 3">
            <a:extLst>
              <a:ext uri="{FF2B5EF4-FFF2-40B4-BE49-F238E27FC236}">
                <a16:creationId xmlns:a16="http://schemas.microsoft.com/office/drawing/2014/main" id="{AA452662-5A1E-8711-637C-A8B64757E9D6}"/>
              </a:ext>
            </a:extLst>
          </p:cNvPr>
          <p:cNvSpPr txBox="1">
            <a:spLocks/>
          </p:cNvSpPr>
          <p:nvPr/>
        </p:nvSpPr>
        <p:spPr>
          <a:xfrm>
            <a:off x="5576042" y="4128918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002</a:t>
            </a:r>
          </a:p>
        </p:txBody>
      </p:sp>
      <p:sp>
        <p:nvSpPr>
          <p:cNvPr id="100" name="Text Placeholder 24">
            <a:extLst>
              <a:ext uri="{FF2B5EF4-FFF2-40B4-BE49-F238E27FC236}">
                <a16:creationId xmlns:a16="http://schemas.microsoft.com/office/drawing/2014/main" id="{9173B00B-166D-7C87-EA40-62DADE02F9CA}"/>
              </a:ext>
            </a:extLst>
          </p:cNvPr>
          <p:cNvSpPr txBox="1">
            <a:spLocks/>
          </p:cNvSpPr>
          <p:nvPr/>
        </p:nvSpPr>
        <p:spPr>
          <a:xfrm>
            <a:off x="5661065" y="3134013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401</a:t>
            </a:r>
          </a:p>
        </p:txBody>
      </p:sp>
      <p:sp>
        <p:nvSpPr>
          <p:cNvPr id="103" name="Text Placeholder 24">
            <a:extLst>
              <a:ext uri="{FF2B5EF4-FFF2-40B4-BE49-F238E27FC236}">
                <a16:creationId xmlns:a16="http://schemas.microsoft.com/office/drawing/2014/main" id="{B60BEE56-CB67-8AF4-7E13-0615697F2105}"/>
              </a:ext>
            </a:extLst>
          </p:cNvPr>
          <p:cNvSpPr txBox="1">
            <a:spLocks/>
          </p:cNvSpPr>
          <p:nvPr/>
        </p:nvSpPr>
        <p:spPr>
          <a:xfrm>
            <a:off x="5658467" y="5348918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401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64EA2CE7-F7A6-DE79-74C1-049ABC0F25A2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268580" y="4402002"/>
            <a:ext cx="1672048" cy="822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212009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think-cell data - do not delete" hidden="1">
            <a:extLst>
              <a:ext uri="{FF2B5EF4-FFF2-40B4-BE49-F238E27FC236}">
                <a16:creationId xmlns:a16="http://schemas.microsoft.com/office/drawing/2014/main" id="{9C7E8DD3-3277-05C8-A39A-71CE22087EC2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2770611508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503" imgH="503" progId="TCLayout.ActiveDocument.1">
                  <p:embed/>
                </p:oleObj>
              </mc:Choice>
              <mc:Fallback>
                <p:oleObj name="think-cell Slide" r:id="rId3" imgW="503" imgH="503" progId="TCLayout.ActiveDocument.1">
                  <p:embed/>
                  <p:pic>
                    <p:nvPicPr>
                      <p:cNvPr id="11" name="think-cell data - do not delete" hidden="1">
                        <a:extLst>
                          <a:ext uri="{FF2B5EF4-FFF2-40B4-BE49-F238E27FC236}">
                            <a16:creationId xmlns:a16="http://schemas.microsoft.com/office/drawing/2014/main" id="{9C7E8DD3-3277-05C8-A39A-71CE22087EC2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" name="Shape 392">
            <a:extLst>
              <a:ext uri="{FF2B5EF4-FFF2-40B4-BE49-F238E27FC236}">
                <a16:creationId xmlns:a16="http://schemas.microsoft.com/office/drawing/2014/main" id="{41A12179-5600-440B-8950-23CEA3E64F57}"/>
              </a:ext>
            </a:extLst>
          </p:cNvPr>
          <p:cNvSpPr txBox="1"/>
          <p:nvPr/>
        </p:nvSpPr>
        <p:spPr>
          <a:xfrm>
            <a:off x="176337" y="128073"/>
            <a:ext cx="5945513" cy="372000"/>
          </a:xfrm>
          <a:prstGeom prst="rect">
            <a:avLst/>
          </a:prstGeom>
          <a:noFill/>
          <a:ln>
            <a:noFill/>
          </a:ln>
        </p:spPr>
        <p:txBody>
          <a:bodyPr lIns="0" tIns="0" rIns="0" bIns="17150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25000"/>
              <a:buFontTx/>
              <a:buNone/>
              <a:tabLst/>
              <a:defRPr/>
            </a:pPr>
            <a:r>
              <a:rPr kumimoji="0" lang="en-GB" sz="28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Roboto Condensed"/>
                <a:cs typeface="Roboto Condensed"/>
                <a:sym typeface="Roboto Condensed"/>
              </a:rPr>
              <a:t>KIDS </a:t>
            </a:r>
            <a:r>
              <a:rPr kumimoji="0" lang="en-GB" sz="2800" b="0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Roboto Condensed"/>
                <a:cs typeface="Roboto Condensed"/>
                <a:sym typeface="Roboto Condensed"/>
              </a:rPr>
              <a:t>| RUNNING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8B74D3B-FF23-A70A-F746-7EC6D36900B2}"/>
              </a:ext>
            </a:extLst>
          </p:cNvPr>
          <p:cNvSpPr txBox="1"/>
          <p:nvPr/>
        </p:nvSpPr>
        <p:spPr>
          <a:xfrm>
            <a:off x="176337" y="757039"/>
            <a:ext cx="2004165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CONTEND 9 GS</a:t>
            </a:r>
            <a:endParaRPr kumimoji="0" lang="en-GB" sz="6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ea typeface="+mn-ea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CUD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€69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JAN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ea typeface="+mn-ea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BRONZE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1014A337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ea typeface="+mn-ea"/>
              <a:cs typeface="Helvetica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54FE82E-FC62-8A76-C6A5-E61219D68820}"/>
              </a:ext>
            </a:extLst>
          </p:cNvPr>
          <p:cNvSpPr txBox="1"/>
          <p:nvPr/>
        </p:nvSpPr>
        <p:spPr>
          <a:xfrm>
            <a:off x="184575" y="1936072"/>
            <a:ext cx="2004165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CONTEND 9 PS</a:t>
            </a:r>
            <a:endParaRPr kumimoji="0" lang="en-GB" sz="6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ea typeface="+mn-ea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CUD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ea typeface="+mn-ea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€65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JAN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ea typeface="+mn-ea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BRONZE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1014A338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ea typeface="+mn-ea"/>
              <a:cs typeface="Helvetica"/>
            </a:endParaRPr>
          </a:p>
        </p:txBody>
      </p:sp>
      <p:sp>
        <p:nvSpPr>
          <p:cNvPr id="7" name="Text Placeholder 14">
            <a:extLst>
              <a:ext uri="{FF2B5EF4-FFF2-40B4-BE49-F238E27FC236}">
                <a16:creationId xmlns:a16="http://schemas.microsoft.com/office/drawing/2014/main" id="{A926BD8A-CDF8-D3E3-C1D3-8D2CD917680D}"/>
              </a:ext>
            </a:extLst>
          </p:cNvPr>
          <p:cNvSpPr txBox="1">
            <a:spLocks/>
          </p:cNvSpPr>
          <p:nvPr/>
        </p:nvSpPr>
        <p:spPr>
          <a:xfrm>
            <a:off x="9691050" y="1953149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705</a:t>
            </a:r>
          </a:p>
        </p:txBody>
      </p:sp>
      <p:sp>
        <p:nvSpPr>
          <p:cNvPr id="33" name="Text Placeholder 14">
            <a:extLst>
              <a:ext uri="{FF2B5EF4-FFF2-40B4-BE49-F238E27FC236}">
                <a16:creationId xmlns:a16="http://schemas.microsoft.com/office/drawing/2014/main" id="{F2AA3420-D4A4-5547-9C32-0238A6A70254}"/>
              </a:ext>
            </a:extLst>
          </p:cNvPr>
          <p:cNvSpPr txBox="1">
            <a:spLocks/>
          </p:cNvSpPr>
          <p:nvPr/>
        </p:nvSpPr>
        <p:spPr>
          <a:xfrm>
            <a:off x="9691050" y="755408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705</a:t>
            </a:r>
          </a:p>
        </p:txBody>
      </p:sp>
      <p:sp>
        <p:nvSpPr>
          <p:cNvPr id="22" name="Text Placeholder 19">
            <a:extLst>
              <a:ext uri="{FF2B5EF4-FFF2-40B4-BE49-F238E27FC236}">
                <a16:creationId xmlns:a16="http://schemas.microsoft.com/office/drawing/2014/main" id="{EB5BC04D-12E2-0C63-2754-E70BD305955B}"/>
              </a:ext>
            </a:extLst>
          </p:cNvPr>
          <p:cNvSpPr txBox="1">
            <a:spLocks/>
          </p:cNvSpPr>
          <p:nvPr/>
        </p:nvSpPr>
        <p:spPr>
          <a:xfrm>
            <a:off x="3669474" y="772984"/>
            <a:ext cx="444500" cy="231306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009</a:t>
            </a:r>
          </a:p>
        </p:txBody>
      </p:sp>
      <p:sp>
        <p:nvSpPr>
          <p:cNvPr id="23" name="Text Placeholder 19">
            <a:extLst>
              <a:ext uri="{FF2B5EF4-FFF2-40B4-BE49-F238E27FC236}">
                <a16:creationId xmlns:a16="http://schemas.microsoft.com/office/drawing/2014/main" id="{4474BAAB-4730-5F84-C863-E6030C5FAE27}"/>
              </a:ext>
            </a:extLst>
          </p:cNvPr>
          <p:cNvSpPr txBox="1">
            <a:spLocks/>
          </p:cNvSpPr>
          <p:nvPr/>
        </p:nvSpPr>
        <p:spPr>
          <a:xfrm>
            <a:off x="3669474" y="1937932"/>
            <a:ext cx="444500" cy="231306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009</a:t>
            </a:r>
          </a:p>
        </p:txBody>
      </p:sp>
      <p:pic>
        <p:nvPicPr>
          <p:cNvPr id="52" name="Picture 51">
            <a:extLst>
              <a:ext uri="{FF2B5EF4-FFF2-40B4-BE49-F238E27FC236}">
                <a16:creationId xmlns:a16="http://schemas.microsoft.com/office/drawing/2014/main" id="{C9E108F8-9EE4-8519-7EDB-1865747FB65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66086" y="-1966432"/>
            <a:ext cx="7467600" cy="942975"/>
          </a:xfrm>
          <a:prstGeom prst="rect">
            <a:avLst/>
          </a:prstGeom>
        </p:spPr>
      </p:pic>
      <p:pic>
        <p:nvPicPr>
          <p:cNvPr id="54" name="Picture 53">
            <a:extLst>
              <a:ext uri="{FF2B5EF4-FFF2-40B4-BE49-F238E27FC236}">
                <a16:creationId xmlns:a16="http://schemas.microsoft.com/office/drawing/2014/main" id="{5C99608F-A8F3-4DAE-6F6D-703CF0C65A9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37511" y="-3699858"/>
            <a:ext cx="7496175" cy="1781175"/>
          </a:xfrm>
          <a:prstGeom prst="rect">
            <a:avLst/>
          </a:prstGeom>
        </p:spPr>
      </p:pic>
      <p:pic>
        <p:nvPicPr>
          <p:cNvPr id="56" name="Picture 55">
            <a:extLst>
              <a:ext uri="{FF2B5EF4-FFF2-40B4-BE49-F238E27FC236}">
                <a16:creationId xmlns:a16="http://schemas.microsoft.com/office/drawing/2014/main" id="{CA190BE0-E44C-D037-B51E-598C4A70DB0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78404" y="-1063955"/>
            <a:ext cx="9020175" cy="895350"/>
          </a:xfrm>
          <a:prstGeom prst="rect">
            <a:avLst/>
          </a:prstGeom>
        </p:spPr>
      </p:pic>
      <p:sp>
        <p:nvSpPr>
          <p:cNvPr id="61" name="Google Shape;799;p23">
            <a:extLst>
              <a:ext uri="{FF2B5EF4-FFF2-40B4-BE49-F238E27FC236}">
                <a16:creationId xmlns:a16="http://schemas.microsoft.com/office/drawing/2014/main" id="{09386633-68DE-38C7-E33B-D889AF5AFBF0}"/>
              </a:ext>
            </a:extLst>
          </p:cNvPr>
          <p:cNvSpPr txBox="1"/>
          <p:nvPr/>
        </p:nvSpPr>
        <p:spPr>
          <a:xfrm>
            <a:off x="12791739" y="-484090"/>
            <a:ext cx="590431" cy="4840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5245"/>
            <a:r>
              <a:rPr lang="en-US" sz="1150" b="1">
                <a:solidFill>
                  <a:srgbClr val="231F20"/>
                </a:solidFill>
                <a:latin typeface="Arial"/>
                <a:cs typeface="Arial"/>
              </a:rPr>
              <a:t>001</a:t>
            </a:r>
            <a:endParaRPr lang="cs" sz="1150" b="1">
              <a:solidFill>
                <a:srgbClr val="231F20"/>
              </a:solidFill>
              <a:latin typeface="Arial"/>
              <a:cs typeface="Arial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6E1EE0F-362A-DCB7-3926-F3110A945C8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-3337986"/>
            <a:ext cx="6045511" cy="323866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346AE0A-C054-CFA8-0C0F-63E3FC71EA3A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289036" y="971981"/>
            <a:ext cx="1752732" cy="82296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CD931525-BAE9-B5CD-F535-7E59D96DEB47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347554" y="2166879"/>
            <a:ext cx="1635696" cy="822960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C00AFF93-C23E-C7CF-632D-50BD51FF7699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98721" y="2184455"/>
            <a:ext cx="1574568" cy="822960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8D848C7F-9BE9-43F3-D81B-A167EEF6765F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258517" y="989557"/>
            <a:ext cx="1669401" cy="822960"/>
          </a:xfrm>
          <a:prstGeom prst="rect">
            <a:avLst/>
          </a:prstGeom>
        </p:spPr>
      </p:pic>
      <p:pic>
        <p:nvPicPr>
          <p:cNvPr id="71" name="Picture 70">
            <a:extLst>
              <a:ext uri="{FF2B5EF4-FFF2-40B4-BE49-F238E27FC236}">
                <a16:creationId xmlns:a16="http://schemas.microsoft.com/office/drawing/2014/main" id="{B06C6356-44C5-D5A0-823D-F9A513FCD446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270063" y="971981"/>
            <a:ext cx="1785402" cy="822960"/>
          </a:xfrm>
          <a:prstGeom prst="rect">
            <a:avLst/>
          </a:prstGeom>
        </p:spPr>
      </p:pic>
      <p:pic>
        <p:nvPicPr>
          <p:cNvPr id="81" name="Picture 22">
            <a:extLst>
              <a:ext uri="{FF2B5EF4-FFF2-40B4-BE49-F238E27FC236}">
                <a16:creationId xmlns:a16="http://schemas.microsoft.com/office/drawing/2014/main" id="{03ED2AB5-D6DE-EEAA-4664-8CE6CBA6B753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345531" y="2166879"/>
            <a:ext cx="1591218" cy="822960"/>
          </a:xfrm>
          <a:prstGeom prst="rect">
            <a:avLst/>
          </a:prstGeom>
        </p:spPr>
      </p:pic>
      <p:pic>
        <p:nvPicPr>
          <p:cNvPr id="101" name="Picture 100">
            <a:extLst>
              <a:ext uri="{FF2B5EF4-FFF2-40B4-BE49-F238E27FC236}">
                <a16:creationId xmlns:a16="http://schemas.microsoft.com/office/drawing/2014/main" id="{1C4A8A09-0CB3-AC8B-7389-ACEC8D5D6D49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292558" y="989557"/>
            <a:ext cx="1764468" cy="822960"/>
          </a:xfrm>
          <a:prstGeom prst="rect">
            <a:avLst/>
          </a:prstGeom>
        </p:spPr>
      </p:pic>
      <p:sp>
        <p:nvSpPr>
          <p:cNvPr id="103" name="Text Placeholder 19">
            <a:extLst>
              <a:ext uri="{FF2B5EF4-FFF2-40B4-BE49-F238E27FC236}">
                <a16:creationId xmlns:a16="http://schemas.microsoft.com/office/drawing/2014/main" id="{E6B1CED7-8058-E6BD-426E-2D7A85DC0893}"/>
              </a:ext>
            </a:extLst>
          </p:cNvPr>
          <p:cNvSpPr txBox="1">
            <a:spLocks/>
          </p:cNvSpPr>
          <p:nvPr/>
        </p:nvSpPr>
        <p:spPr>
          <a:xfrm>
            <a:off x="5656055" y="772984"/>
            <a:ext cx="444500" cy="231306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411</a:t>
            </a:r>
          </a:p>
        </p:txBody>
      </p:sp>
      <p:sp>
        <p:nvSpPr>
          <p:cNvPr id="104" name="Text Placeholder 19">
            <a:extLst>
              <a:ext uri="{FF2B5EF4-FFF2-40B4-BE49-F238E27FC236}">
                <a16:creationId xmlns:a16="http://schemas.microsoft.com/office/drawing/2014/main" id="{3061BBE0-5FF2-8B87-B539-D799C5FBC60C}"/>
              </a:ext>
            </a:extLst>
          </p:cNvPr>
          <p:cNvSpPr txBox="1">
            <a:spLocks/>
          </p:cNvSpPr>
          <p:nvPr/>
        </p:nvSpPr>
        <p:spPr>
          <a:xfrm>
            <a:off x="5656055" y="1937932"/>
            <a:ext cx="444500" cy="231306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411</a:t>
            </a:r>
          </a:p>
        </p:txBody>
      </p:sp>
      <p:sp>
        <p:nvSpPr>
          <p:cNvPr id="113" name="Text Placeholder 14">
            <a:extLst>
              <a:ext uri="{FF2B5EF4-FFF2-40B4-BE49-F238E27FC236}">
                <a16:creationId xmlns:a16="http://schemas.microsoft.com/office/drawing/2014/main" id="{CBCD496A-8E46-8232-F90C-B9F2217780E0}"/>
              </a:ext>
            </a:extLst>
          </p:cNvPr>
          <p:cNvSpPr txBox="1">
            <a:spLocks/>
          </p:cNvSpPr>
          <p:nvPr/>
        </p:nvSpPr>
        <p:spPr>
          <a:xfrm>
            <a:off x="11655793" y="1972208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010</a:t>
            </a:r>
          </a:p>
        </p:txBody>
      </p:sp>
      <p:sp>
        <p:nvSpPr>
          <p:cNvPr id="114" name="Text Placeholder 14">
            <a:extLst>
              <a:ext uri="{FF2B5EF4-FFF2-40B4-BE49-F238E27FC236}">
                <a16:creationId xmlns:a16="http://schemas.microsoft.com/office/drawing/2014/main" id="{36AED481-868C-C165-3D27-A7856D187D8B}"/>
              </a:ext>
            </a:extLst>
          </p:cNvPr>
          <p:cNvSpPr txBox="1">
            <a:spLocks/>
          </p:cNvSpPr>
          <p:nvPr/>
        </p:nvSpPr>
        <p:spPr>
          <a:xfrm>
            <a:off x="11655793" y="774467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010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64E3EB4-B6E8-1EA8-CB55-2D45994FE896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292558" y="2184455"/>
            <a:ext cx="1588824" cy="822960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62DAAF9E-FDAC-4326-BC62-D40164BD7D68}"/>
              </a:ext>
            </a:extLst>
          </p:cNvPr>
          <p:cNvSpPr txBox="1"/>
          <p:nvPr/>
        </p:nvSpPr>
        <p:spPr>
          <a:xfrm>
            <a:off x="113819" y="4207221"/>
            <a:ext cx="2004165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PATRIOT 14 GS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NEW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€6</a:t>
            </a: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5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ea typeface="+mn-ea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JAN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ea typeface="+mn-ea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BRONZE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1014A392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BD7AF5BA-A0B0-4DCC-8156-9CC5415614BC}"/>
              </a:ext>
            </a:extLst>
          </p:cNvPr>
          <p:cNvSpPr txBox="1"/>
          <p:nvPr/>
        </p:nvSpPr>
        <p:spPr>
          <a:xfrm>
            <a:off x="117132" y="5353529"/>
            <a:ext cx="2004165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PATRIOT 14 PS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NEW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ea typeface="+mn-ea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€59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JAN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/>
              <a:ea typeface="+mn-ea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BRONZE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+mn-ea"/>
                <a:cs typeface="Helvetica"/>
              </a:rPr>
              <a:t>1014A391</a:t>
            </a:r>
          </a:p>
        </p:txBody>
      </p:sp>
      <p:sp>
        <p:nvSpPr>
          <p:cNvPr id="13" name="Text Placeholder 6">
            <a:extLst>
              <a:ext uri="{FF2B5EF4-FFF2-40B4-BE49-F238E27FC236}">
                <a16:creationId xmlns:a16="http://schemas.microsoft.com/office/drawing/2014/main" id="{64CC03C7-609A-4C6C-B3BA-6AE5DC3A307E}"/>
              </a:ext>
            </a:extLst>
          </p:cNvPr>
          <p:cNvSpPr txBox="1">
            <a:spLocks/>
          </p:cNvSpPr>
          <p:nvPr/>
        </p:nvSpPr>
        <p:spPr>
          <a:xfrm>
            <a:off x="9516988" y="4197216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001</a:t>
            </a:r>
          </a:p>
        </p:txBody>
      </p:sp>
      <p:sp>
        <p:nvSpPr>
          <p:cNvPr id="15" name="Text Placeholder 7">
            <a:extLst>
              <a:ext uri="{FF2B5EF4-FFF2-40B4-BE49-F238E27FC236}">
                <a16:creationId xmlns:a16="http://schemas.microsoft.com/office/drawing/2014/main" id="{36A3F2B0-610E-4968-A20E-50B6B65A2C14}"/>
              </a:ext>
            </a:extLst>
          </p:cNvPr>
          <p:cNvSpPr txBox="1">
            <a:spLocks/>
          </p:cNvSpPr>
          <p:nvPr/>
        </p:nvSpPr>
        <p:spPr>
          <a:xfrm>
            <a:off x="9516988" y="5326684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001</a:t>
            </a:r>
          </a:p>
        </p:txBody>
      </p:sp>
      <p:sp>
        <p:nvSpPr>
          <p:cNvPr id="18" name="Text Placeholder 22">
            <a:extLst>
              <a:ext uri="{FF2B5EF4-FFF2-40B4-BE49-F238E27FC236}">
                <a16:creationId xmlns:a16="http://schemas.microsoft.com/office/drawing/2014/main" id="{67861709-00BA-38BB-E105-960A7567C26B}"/>
              </a:ext>
            </a:extLst>
          </p:cNvPr>
          <p:cNvSpPr txBox="1">
            <a:spLocks/>
          </p:cNvSpPr>
          <p:nvPr/>
        </p:nvSpPr>
        <p:spPr>
          <a:xfrm>
            <a:off x="5553573" y="4218848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300</a:t>
            </a:r>
          </a:p>
        </p:txBody>
      </p:sp>
      <p:sp>
        <p:nvSpPr>
          <p:cNvPr id="19" name="Text Placeholder 23">
            <a:extLst>
              <a:ext uri="{FF2B5EF4-FFF2-40B4-BE49-F238E27FC236}">
                <a16:creationId xmlns:a16="http://schemas.microsoft.com/office/drawing/2014/main" id="{81687A3C-5BAE-C482-EBB0-79267AF79B53}"/>
              </a:ext>
            </a:extLst>
          </p:cNvPr>
          <p:cNvSpPr txBox="1">
            <a:spLocks/>
          </p:cNvSpPr>
          <p:nvPr/>
        </p:nvSpPr>
        <p:spPr>
          <a:xfrm>
            <a:off x="5602851" y="5363556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300</a:t>
            </a:r>
          </a:p>
        </p:txBody>
      </p:sp>
      <p:sp>
        <p:nvSpPr>
          <p:cNvPr id="29" name="Text Placeholder 1">
            <a:extLst>
              <a:ext uri="{FF2B5EF4-FFF2-40B4-BE49-F238E27FC236}">
                <a16:creationId xmlns:a16="http://schemas.microsoft.com/office/drawing/2014/main" id="{AB23158F-235A-D0F3-12C6-79C8C105F653}"/>
              </a:ext>
            </a:extLst>
          </p:cNvPr>
          <p:cNvSpPr txBox="1">
            <a:spLocks/>
          </p:cNvSpPr>
          <p:nvPr/>
        </p:nvSpPr>
        <p:spPr>
          <a:xfrm>
            <a:off x="7663318" y="4255551"/>
            <a:ext cx="444500" cy="231306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latin typeface="ASICS Font 3.0"/>
              </a:rPr>
              <a:t>002</a:t>
            </a:r>
            <a:endParaRPr lang="en-US"/>
          </a:p>
        </p:txBody>
      </p:sp>
      <p:sp>
        <p:nvSpPr>
          <p:cNvPr id="39" name="Text Placeholder 1">
            <a:extLst>
              <a:ext uri="{FF2B5EF4-FFF2-40B4-BE49-F238E27FC236}">
                <a16:creationId xmlns:a16="http://schemas.microsoft.com/office/drawing/2014/main" id="{BF379C2B-75C1-5B4F-368E-A3556C208EBE}"/>
              </a:ext>
            </a:extLst>
          </p:cNvPr>
          <p:cNvSpPr txBox="1">
            <a:spLocks/>
          </p:cNvSpPr>
          <p:nvPr/>
        </p:nvSpPr>
        <p:spPr>
          <a:xfrm>
            <a:off x="7642279" y="5423829"/>
            <a:ext cx="444500" cy="231306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latin typeface="ASICS Font 3.0"/>
              </a:rPr>
              <a:t>002</a:t>
            </a:r>
            <a:endParaRPr lang="en-US"/>
          </a:p>
        </p:txBody>
      </p:sp>
      <p:sp>
        <p:nvSpPr>
          <p:cNvPr id="70" name="Text Placeholder 1">
            <a:extLst>
              <a:ext uri="{FF2B5EF4-FFF2-40B4-BE49-F238E27FC236}">
                <a16:creationId xmlns:a16="http://schemas.microsoft.com/office/drawing/2014/main" id="{3CEAA92C-571E-0034-7371-95310DAE6478}"/>
              </a:ext>
            </a:extLst>
          </p:cNvPr>
          <p:cNvSpPr txBox="1">
            <a:spLocks/>
          </p:cNvSpPr>
          <p:nvPr/>
        </p:nvSpPr>
        <p:spPr>
          <a:xfrm>
            <a:off x="11568851" y="4238626"/>
            <a:ext cx="444500" cy="231306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latin typeface="ASICS Font 3.0"/>
              </a:rPr>
              <a:t>020</a:t>
            </a:r>
            <a:endParaRPr lang="en-US"/>
          </a:p>
        </p:txBody>
      </p:sp>
      <p:sp>
        <p:nvSpPr>
          <p:cNvPr id="20" name="Text Placeholder 1">
            <a:extLst>
              <a:ext uri="{FF2B5EF4-FFF2-40B4-BE49-F238E27FC236}">
                <a16:creationId xmlns:a16="http://schemas.microsoft.com/office/drawing/2014/main" id="{847C0C4D-4FBD-CE3B-4D0E-AF209A58276A}"/>
              </a:ext>
            </a:extLst>
          </p:cNvPr>
          <p:cNvSpPr txBox="1">
            <a:spLocks/>
          </p:cNvSpPr>
          <p:nvPr/>
        </p:nvSpPr>
        <p:spPr>
          <a:xfrm>
            <a:off x="3577945" y="4187595"/>
            <a:ext cx="444500" cy="231306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latin typeface="ASICS Font 3.0"/>
              </a:rPr>
              <a:t>403</a:t>
            </a:r>
            <a:endParaRPr lang="en-US"/>
          </a:p>
        </p:txBody>
      </p:sp>
      <p:sp>
        <p:nvSpPr>
          <p:cNvPr id="21" name="Text Placeholder 1">
            <a:extLst>
              <a:ext uri="{FF2B5EF4-FFF2-40B4-BE49-F238E27FC236}">
                <a16:creationId xmlns:a16="http://schemas.microsoft.com/office/drawing/2014/main" id="{DAF98770-8A73-4B7F-81A8-54A6B890B612}"/>
              </a:ext>
            </a:extLst>
          </p:cNvPr>
          <p:cNvSpPr txBox="1">
            <a:spLocks/>
          </p:cNvSpPr>
          <p:nvPr/>
        </p:nvSpPr>
        <p:spPr>
          <a:xfrm>
            <a:off x="3556906" y="5355873"/>
            <a:ext cx="444500" cy="231306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latin typeface="ASICS Font 3.0"/>
              </a:rPr>
              <a:t>403</a:t>
            </a:r>
            <a:endParaRPr lang="en-US"/>
          </a:p>
        </p:txBody>
      </p:sp>
      <p:sp>
        <p:nvSpPr>
          <p:cNvPr id="48" name="Text Placeholder 7">
            <a:extLst>
              <a:ext uri="{FF2B5EF4-FFF2-40B4-BE49-F238E27FC236}">
                <a16:creationId xmlns:a16="http://schemas.microsoft.com/office/drawing/2014/main" id="{C8CA62ED-AD10-DCBB-3C98-4F77DE800EF0}"/>
              </a:ext>
            </a:extLst>
          </p:cNvPr>
          <p:cNvSpPr txBox="1">
            <a:spLocks/>
          </p:cNvSpPr>
          <p:nvPr/>
        </p:nvSpPr>
        <p:spPr>
          <a:xfrm>
            <a:off x="11564548" y="5339389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020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9135A64C-FFEA-DAFB-251D-1EF8B9DC7A0A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274095" y="4469932"/>
            <a:ext cx="1638243" cy="822960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EE0403B4-A5B6-12FB-2515-A3B60D8BDB02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194427" y="4444929"/>
            <a:ext cx="1666755" cy="822960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71E6B0AE-2D54-9CD8-D4D6-A707AE2F862F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248126" y="4422639"/>
            <a:ext cx="1721223" cy="822960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4DD394D0-60D5-373A-860F-1305EBE3175C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201383" y="5594862"/>
            <a:ext cx="1581660" cy="822960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95FEC728-C122-5799-DC3C-D632F9F7F89C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187237" y="5594862"/>
            <a:ext cx="1562895" cy="822960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157DC67E-73A3-E6DE-01F3-8AF925A9CD5A}"/>
              </a:ext>
            </a:extLst>
          </p:cNvPr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10216722" y="4437537"/>
            <a:ext cx="1664118" cy="822960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BDEAB40B-A871-DA79-AC6A-D0721BF6C13E}"/>
              </a:ext>
            </a:extLst>
          </p:cNvPr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233268" y="4434870"/>
            <a:ext cx="1576935" cy="822960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133D0484-97BD-6DDE-9E53-6AD57D32DBC3}"/>
              </a:ext>
            </a:extLst>
          </p:cNvPr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234391" y="5576354"/>
            <a:ext cx="1630629" cy="822960"/>
          </a:xfrm>
          <a:prstGeom prst="rect">
            <a:avLst/>
          </a:prstGeom>
        </p:spPr>
      </p:pic>
      <p:pic>
        <p:nvPicPr>
          <p:cNvPr id="40" name="Image">
            <a:extLst>
              <a:ext uri="{FF2B5EF4-FFF2-40B4-BE49-F238E27FC236}">
                <a16:creationId xmlns:a16="http://schemas.microsoft.com/office/drawing/2014/main" id="{B4C0D72C-4C5B-AA06-FF98-03DA49EAA3B5}"/>
              </a:ext>
            </a:extLst>
          </p:cNvPr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235635" y="5594862"/>
            <a:ext cx="1600893" cy="822960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88B95CE7-79E1-B5D5-5FE5-F4D60D74CB09}"/>
              </a:ext>
            </a:extLst>
          </p:cNvPr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248126" y="5576354"/>
            <a:ext cx="1661499" cy="822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382207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EEB579A0-4ECD-8989-A22A-5977CC09FC8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255" b="6255"/>
          <a:stretch/>
        </p:blipFill>
        <p:spPr>
          <a:xfrm>
            <a:off x="0" y="0"/>
            <a:ext cx="12191999" cy="7117859"/>
          </a:xfrm>
          <a:prstGeom prst="rect">
            <a:avLst/>
          </a:prstGeom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26AED563-D252-429C-8540-6ADE6D8E4398}"/>
              </a:ext>
            </a:extLst>
          </p:cNvPr>
          <p:cNvSpPr txBox="1">
            <a:spLocks/>
          </p:cNvSpPr>
          <p:nvPr/>
        </p:nvSpPr>
        <p:spPr>
          <a:xfrm>
            <a:off x="9391191" y="4746909"/>
            <a:ext cx="2248358" cy="118557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kumimoji="1" sz="6000" b="0" i="0" kern="1200">
                <a:solidFill>
                  <a:schemeClr val="tx1"/>
                </a:solidFill>
                <a:latin typeface="ASICS Font 3.0" pitchFamily="2" charset="77"/>
                <a:ea typeface="+mj-ea"/>
                <a:cs typeface="+mj-cs"/>
              </a:defRPr>
            </a:lvl1pPr>
          </a:lstStyle>
          <a:p>
            <a:r>
              <a:rPr kumimoji="0" lang="en-GB" sz="4800" b="1" dirty="0">
                <a:solidFill>
                  <a:schemeClr val="bg1"/>
                </a:solidFill>
              </a:rPr>
              <a:t>PACKS</a:t>
            </a:r>
          </a:p>
          <a:p>
            <a:r>
              <a:rPr kumimoji="0" lang="es-ES" sz="2000" dirty="0">
                <a:solidFill>
                  <a:schemeClr val="bg1"/>
                </a:solidFill>
                <a:latin typeface="ASICS Font 3.0" panose="00000500000000000000" pitchFamily="50" charset="0"/>
                <a:ea typeface="+mn-ea"/>
                <a:cs typeface="+mn-cs"/>
              </a:rPr>
              <a:t>SS26</a:t>
            </a:r>
            <a:endParaRPr kumimoji="0" lang="en-GB" sz="2000" dirty="0">
              <a:solidFill>
                <a:schemeClr val="bg1"/>
              </a:solidFill>
              <a:ea typeface="+mn-ea"/>
              <a:cs typeface="+mn-cs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158690B-715B-4F94-A2EF-178F13A950CD}"/>
              </a:ext>
            </a:extLst>
          </p:cNvPr>
          <p:cNvGrpSpPr/>
          <p:nvPr/>
        </p:nvGrpSpPr>
        <p:grpSpPr>
          <a:xfrm>
            <a:off x="8682333" y="4186142"/>
            <a:ext cx="521768" cy="2307106"/>
            <a:chOff x="1084093" y="3920839"/>
            <a:chExt cx="521768" cy="2307106"/>
          </a:xfrm>
          <a:solidFill>
            <a:schemeClr val="bg2"/>
          </a:solidFill>
        </p:grpSpPr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8E6F5A3-8292-4829-81C2-D2DBCDEF4D0B}"/>
                </a:ext>
              </a:extLst>
            </p:cNvPr>
            <p:cNvSpPr txBox="1"/>
            <p:nvPr/>
          </p:nvSpPr>
          <p:spPr>
            <a:xfrm>
              <a:off x="1199343" y="3920839"/>
              <a:ext cx="359334" cy="230710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1" i="0" u="none" strike="noStrike" kern="1200" cap="none" spc="0" normalizeH="0" baseline="0" noProof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SICS Font 3.0" panose="00000500000000000000" pitchFamily="50" charset="0"/>
                  <a:ea typeface="+mn-ea"/>
                  <a:cs typeface="+mn-cs"/>
                </a:rPr>
                <a:t>R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1" i="0" u="none" strike="noStrike" kern="1200" cap="none" spc="0" normalizeH="0" baseline="0" noProof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SICS Font 3.0" panose="00000500000000000000" pitchFamily="50" charset="0"/>
                  <a:ea typeface="+mn-ea"/>
                  <a:cs typeface="+mn-cs"/>
                </a:rPr>
                <a:t>U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1" i="0" u="none" strike="noStrike" kern="1200" cap="none" spc="0" normalizeH="0" baseline="0" noProof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SICS Font 3.0" panose="00000500000000000000" pitchFamily="50" charset="0"/>
                  <a:ea typeface="+mn-ea"/>
                  <a:cs typeface="+mn-cs"/>
                </a:rPr>
                <a:t>N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1" i="0" u="none" strike="noStrike" kern="1200" cap="none" spc="0" normalizeH="0" baseline="0" noProof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SICS Font 3.0" panose="00000500000000000000" pitchFamily="50" charset="0"/>
                  <a:ea typeface="+mn-ea"/>
                  <a:cs typeface="+mn-cs"/>
                </a:rPr>
                <a:t>N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1" i="0" u="none" strike="noStrike" kern="1200" cap="none" spc="0" normalizeH="0" baseline="0" noProof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SICS Font 3.0" panose="00000500000000000000" pitchFamily="50" charset="0"/>
                  <a:ea typeface="+mn-ea"/>
                  <a:cs typeface="+mn-cs"/>
                </a:rPr>
                <a:t>I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1" i="0" u="none" strike="noStrike" kern="1200" cap="none" spc="0" normalizeH="0" baseline="0" noProof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SICS Font 3.0" panose="00000500000000000000" pitchFamily="50" charset="0"/>
                  <a:ea typeface="+mn-ea"/>
                  <a:cs typeface="+mn-cs"/>
                </a:rPr>
                <a:t>N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1" i="0" u="none" strike="noStrike" kern="1200" cap="none" spc="0" normalizeH="0" baseline="0" noProof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SICS Font 3.0" panose="00000500000000000000" pitchFamily="50" charset="0"/>
                  <a:ea typeface="+mn-ea"/>
                  <a:cs typeface="+mn-cs"/>
                </a:rPr>
                <a:t>G</a:t>
              </a:r>
            </a:p>
          </p:txBody>
        </p:sp>
        <p:pic>
          <p:nvPicPr>
            <p:cNvPr id="15" name="Graphic 14">
              <a:extLst>
                <a:ext uri="{FF2B5EF4-FFF2-40B4-BE49-F238E27FC236}">
                  <a16:creationId xmlns:a16="http://schemas.microsoft.com/office/drawing/2014/main" id="{75E749D4-D246-4EAB-B08C-95630FD8177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1084093" y="4147499"/>
              <a:ext cx="135569" cy="1220117"/>
            </a:xfrm>
            <a:prstGeom prst="rect">
              <a:avLst/>
            </a:prstGeom>
          </p:spPr>
        </p:pic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20DAC9EC-21AE-42B9-A4A8-52BF7210A67A}"/>
                </a:ext>
              </a:extLst>
            </p:cNvPr>
            <p:cNvCxnSpPr>
              <a:cxnSpLocks/>
            </p:cNvCxnSpPr>
            <p:nvPr/>
          </p:nvCxnSpPr>
          <p:spPr>
            <a:xfrm>
              <a:off x="1605861" y="3923984"/>
              <a:ext cx="0" cy="2303961"/>
            </a:xfrm>
            <a:prstGeom prst="lin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6" name="Rectangle 5">
            <a:extLst>
              <a:ext uri="{FF2B5EF4-FFF2-40B4-BE49-F238E27FC236}">
                <a16:creationId xmlns:a16="http://schemas.microsoft.com/office/drawing/2014/main" id="{BC6A0750-BDFA-4A9C-A942-7E4C62E51477}"/>
              </a:ext>
            </a:extLst>
          </p:cNvPr>
          <p:cNvSpPr/>
          <p:nvPr/>
        </p:nvSpPr>
        <p:spPr>
          <a:xfrm>
            <a:off x="292608" y="256032"/>
            <a:ext cx="11631168" cy="6336791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195128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393"/>
    </mc:Choice>
    <mc:Fallback xmlns="">
      <p:transition spd="slow" advTm="13393"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" name="think-cell data - do not delete" hidden="1">
            <a:extLst>
              <a:ext uri="{FF2B5EF4-FFF2-40B4-BE49-F238E27FC236}">
                <a16:creationId xmlns:a16="http://schemas.microsoft.com/office/drawing/2014/main" id="{3439D2F5-0EF1-82D7-5811-BAB5CA6AC3CD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3180064362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3" imgW="503" imgH="503" progId="TCLayout.ActiveDocument.1">
                  <p:embed/>
                </p:oleObj>
              </mc:Choice>
              <mc:Fallback>
                <p:oleObj name="think-cell Slide" r:id="rId3" imgW="503" imgH="503" progId="TCLayout.ActiveDocument.1">
                  <p:embed/>
                  <p:pic>
                    <p:nvPicPr>
                      <p:cNvPr id="22" name="think-cell data - do not delete" hidden="1">
                        <a:extLst>
                          <a:ext uri="{FF2B5EF4-FFF2-40B4-BE49-F238E27FC236}">
                            <a16:creationId xmlns:a16="http://schemas.microsoft.com/office/drawing/2014/main" id="{3439D2F5-0EF1-82D7-5811-BAB5CA6AC3CD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9" name="Picture 8">
            <a:extLst>
              <a:ext uri="{FF2B5EF4-FFF2-40B4-BE49-F238E27FC236}">
                <a16:creationId xmlns:a16="http://schemas.microsoft.com/office/drawing/2014/main" id="{5941824D-791F-67F8-187B-FA56D1FED6F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71852" y="2079471"/>
            <a:ext cx="1567539" cy="82296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F853966-D803-ECF2-CAF4-A283CD6B096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55175" y="4345231"/>
            <a:ext cx="1600893" cy="82296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87913ED-11CB-84CD-1FA1-2BCAE997D58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84473" y="990372"/>
            <a:ext cx="1542296" cy="822960"/>
          </a:xfrm>
          <a:prstGeom prst="rect">
            <a:avLst/>
          </a:prstGeom>
        </p:spPr>
      </p:pic>
      <p:pic>
        <p:nvPicPr>
          <p:cNvPr id="15" name="Image">
            <a:extLst>
              <a:ext uri="{FF2B5EF4-FFF2-40B4-BE49-F238E27FC236}">
                <a16:creationId xmlns:a16="http://schemas.microsoft.com/office/drawing/2014/main" id="{7C962370-79C8-7ABD-80DA-3864BDD624C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297813" y="3314808"/>
            <a:ext cx="1715616" cy="822960"/>
          </a:xfrm>
          <a:prstGeom prst="rect">
            <a:avLst/>
          </a:prstGeom>
        </p:spPr>
      </p:pic>
      <p:sp>
        <p:nvSpPr>
          <p:cNvPr id="32" name="Shape 392">
            <a:extLst>
              <a:ext uri="{FF2B5EF4-FFF2-40B4-BE49-F238E27FC236}">
                <a16:creationId xmlns:a16="http://schemas.microsoft.com/office/drawing/2014/main" id="{AA34131E-2D6E-48EE-8CB1-325059172786}"/>
              </a:ext>
            </a:extLst>
          </p:cNvPr>
          <p:cNvSpPr txBox="1"/>
          <p:nvPr/>
        </p:nvSpPr>
        <p:spPr>
          <a:xfrm>
            <a:off x="176337" y="71794"/>
            <a:ext cx="11748626" cy="372000"/>
          </a:xfrm>
          <a:prstGeom prst="rect">
            <a:avLst/>
          </a:prstGeom>
          <a:noFill/>
          <a:ln>
            <a:noFill/>
          </a:ln>
        </p:spPr>
        <p:txBody>
          <a:bodyPr lIns="0" tIns="0" rIns="0" bIns="17150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25000"/>
              <a:buFontTx/>
              <a:buNone/>
              <a:tabLst/>
              <a:defRPr/>
            </a:pPr>
            <a:r>
              <a:rPr lang="es-ES" sz="3200" b="1" kern="0">
                <a:solidFill>
                  <a:srgbClr val="002060"/>
                </a:solidFill>
                <a:latin typeface="ASICS Font 3.0" panose="00000500000000000000" pitchFamily="50" charset="0"/>
                <a:ea typeface="Roboto Condensed"/>
                <a:cs typeface="Roboto Condensed"/>
                <a:sym typeface="Roboto Condensed"/>
              </a:rPr>
              <a:t>DEC</a:t>
            </a:r>
            <a:r>
              <a:rPr lang="en-GB" sz="3200" b="1" kern="0">
                <a:solidFill>
                  <a:srgbClr val="002060"/>
                </a:solidFill>
                <a:latin typeface="ASICS Font 3.0" panose="00000500000000000000" pitchFamily="50" charset="0"/>
                <a:ea typeface="Roboto Condensed"/>
                <a:cs typeface="Roboto Condensed"/>
                <a:sym typeface="Roboto Condensed"/>
              </a:rPr>
              <a:t> </a:t>
            </a:r>
            <a:r>
              <a:rPr kumimoji="0" lang="en-GB" sz="3200" b="0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Roboto Condensed"/>
                <a:cs typeface="Roboto Condensed"/>
                <a:sym typeface="Roboto Condensed"/>
              </a:rPr>
              <a:t>| </a:t>
            </a:r>
            <a:r>
              <a:rPr kumimoji="0" lang="es-ES" sz="3200" b="0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Roboto Condensed"/>
                <a:cs typeface="Roboto Condensed"/>
                <a:sym typeface="Roboto Condensed"/>
              </a:rPr>
              <a:t>EKIDEN</a:t>
            </a:r>
            <a:endParaRPr kumimoji="0" lang="en-GB" sz="3200" b="0" i="0" u="none" strike="noStrike" kern="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Roboto Condensed"/>
              <a:cs typeface="Roboto Condensed"/>
              <a:sym typeface="Roboto Condensed"/>
            </a:endParaRPr>
          </a:p>
        </p:txBody>
      </p:sp>
      <p:sp>
        <p:nvSpPr>
          <p:cNvPr id="40" name="TextBox 3">
            <a:extLst>
              <a:ext uri="{FF2B5EF4-FFF2-40B4-BE49-F238E27FC236}">
                <a16:creationId xmlns:a16="http://schemas.microsoft.com/office/drawing/2014/main" id="{5590A843-1B17-4EBE-B75F-6FD11E8BD5C5}"/>
              </a:ext>
            </a:extLst>
          </p:cNvPr>
          <p:cNvSpPr txBox="1"/>
          <p:nvPr/>
        </p:nvSpPr>
        <p:spPr>
          <a:xfrm>
            <a:off x="10696827" y="182564"/>
            <a:ext cx="1048685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100" b="1">
                <a:latin typeface="ASICS Font 3.0" panose="00000500000000000000" pitchFamily="2" charset="0"/>
              </a:rPr>
              <a:t>Key Style Color</a:t>
            </a:r>
          </a:p>
        </p:txBody>
      </p:sp>
      <p:sp>
        <p:nvSpPr>
          <p:cNvPr id="2" name="Star: 5 Points 1">
            <a:extLst>
              <a:ext uri="{FF2B5EF4-FFF2-40B4-BE49-F238E27FC236}">
                <a16:creationId xmlns:a16="http://schemas.microsoft.com/office/drawing/2014/main" id="{95D4B647-785E-2D69-2DD7-F67E9D225BC7}"/>
              </a:ext>
            </a:extLst>
          </p:cNvPr>
          <p:cNvSpPr/>
          <p:nvPr/>
        </p:nvSpPr>
        <p:spPr>
          <a:xfrm>
            <a:off x="10398220" y="167829"/>
            <a:ext cx="267037" cy="267037"/>
          </a:xfrm>
          <a:prstGeom prst="star5">
            <a:avLst/>
          </a:prstGeom>
          <a:solidFill>
            <a:srgbClr val="FFFF0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" name="Text Placeholder 1">
            <a:extLst>
              <a:ext uri="{FF2B5EF4-FFF2-40B4-BE49-F238E27FC236}">
                <a16:creationId xmlns:a16="http://schemas.microsoft.com/office/drawing/2014/main" id="{30C2C7B2-1835-6D00-906B-ED7137226C2E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671244" y="1923711"/>
            <a:ext cx="444500" cy="231306"/>
          </a:xfrm>
        </p:spPr>
        <p:txBody>
          <a:bodyPr>
            <a:normAutofit fontScale="92500" lnSpcReduction="10000"/>
          </a:bodyPr>
          <a:lstStyle/>
          <a:p>
            <a:r>
              <a:rPr lang="es-ES"/>
              <a:t>300</a:t>
            </a:r>
            <a:endParaRPr lang="en-NL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DAE96E6-9699-FC46-3713-74BC4F432313}"/>
              </a:ext>
            </a:extLst>
          </p:cNvPr>
          <p:cNvSpPr txBox="1"/>
          <p:nvPr/>
        </p:nvSpPr>
        <p:spPr>
          <a:xfrm>
            <a:off x="139699" y="4202485"/>
            <a:ext cx="2004165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600" b="1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NOVABLAST 5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150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MUD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cs typeface="Helvetica"/>
              </a:rPr>
              <a:t>€</a:t>
            </a: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1</a:t>
            </a:r>
            <a:r>
              <a:rPr lang="el-GR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60</a:t>
            </a:r>
            <a:endParaRPr lang="en-GB" sz="1000" dirty="0">
              <a:solidFill>
                <a:srgbClr val="002060"/>
              </a:solidFill>
              <a:latin typeface="ASICS Font 3.0" panose="00000500000000000000" pitchFamily="50" charset="0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s-ES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DEC</a:t>
            </a:r>
            <a:endParaRPr lang="en-GB" sz="1000" dirty="0">
              <a:solidFill>
                <a:srgbClr val="002060"/>
              </a:solidFill>
              <a:latin typeface="ASICS Font 3.0" panose="00000500000000000000" pitchFamily="50" charset="0"/>
              <a:cs typeface="Helvetica"/>
            </a:endParaRPr>
          </a:p>
          <a:p>
            <a:pPr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cs typeface="Helvetica"/>
              </a:rPr>
              <a:t>GOLD</a:t>
            </a:r>
          </a:p>
          <a:p>
            <a:pPr>
              <a:defRPr/>
            </a:pPr>
            <a:r>
              <a:rPr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cs typeface="Helvetica"/>
              </a:rPr>
              <a:t>1011</a:t>
            </a:r>
            <a:r>
              <a:rPr lang="en-150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C</a:t>
            </a:r>
            <a:r>
              <a:rPr lang="es-ES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224</a:t>
            </a:r>
            <a:r>
              <a:rPr lang="en-150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cs typeface="Helvetica"/>
              </a:rPr>
              <a:t> / 1012B9</a:t>
            </a:r>
            <a:r>
              <a:rPr lang="es-ES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cs typeface="Helvetica"/>
              </a:rPr>
              <a:t>91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cs typeface="Helvetica"/>
            </a:endParaRPr>
          </a:p>
        </p:txBody>
      </p:sp>
      <p:sp>
        <p:nvSpPr>
          <p:cNvPr id="21" name="Text Placeholder 1">
            <a:extLst>
              <a:ext uri="{FF2B5EF4-FFF2-40B4-BE49-F238E27FC236}">
                <a16:creationId xmlns:a16="http://schemas.microsoft.com/office/drawing/2014/main" id="{6E5D9218-3904-7CB4-13D8-F685C405D86F}"/>
              </a:ext>
            </a:extLst>
          </p:cNvPr>
          <p:cNvSpPr txBox="1">
            <a:spLocks/>
          </p:cNvSpPr>
          <p:nvPr/>
        </p:nvSpPr>
        <p:spPr>
          <a:xfrm>
            <a:off x="3671244" y="4223660"/>
            <a:ext cx="444500" cy="23130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kumimoji="1" lang="en-NL" sz="1200" b="0" i="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kumimoji="1" sz="1500" b="0" i="0" kern="1200">
                <a:solidFill>
                  <a:schemeClr val="tx1"/>
                </a:solidFill>
                <a:latin typeface="ASICS Font 3.0" pitchFamily="2" charset="77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kumimoji="1" sz="1500" b="0" i="0" kern="1200">
                <a:solidFill>
                  <a:schemeClr val="tx1"/>
                </a:solidFill>
                <a:latin typeface="ASICS Font 3.0" pitchFamily="2" charset="77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kumimoji="1" sz="1500" b="0" i="0" kern="1200">
                <a:solidFill>
                  <a:schemeClr val="tx1"/>
                </a:solidFill>
                <a:latin typeface="ASICS Font 3.0" pitchFamily="2" charset="77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kumimoji="1" sz="1500" b="0" i="0" kern="1200">
                <a:solidFill>
                  <a:schemeClr val="tx1"/>
                </a:solidFill>
                <a:latin typeface="ASICS Font 3.0" pitchFamily="2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300</a:t>
            </a:r>
          </a:p>
        </p:txBody>
      </p:sp>
      <p:sp>
        <p:nvSpPr>
          <p:cNvPr id="23" name="Text Placeholder 6">
            <a:extLst>
              <a:ext uri="{FF2B5EF4-FFF2-40B4-BE49-F238E27FC236}">
                <a16:creationId xmlns:a16="http://schemas.microsoft.com/office/drawing/2014/main" id="{16F65D70-1617-2137-694B-FAA15F97AD6F}"/>
              </a:ext>
            </a:extLst>
          </p:cNvPr>
          <p:cNvSpPr txBox="1">
            <a:spLocks/>
          </p:cNvSpPr>
          <p:nvPr/>
        </p:nvSpPr>
        <p:spPr>
          <a:xfrm>
            <a:off x="5668693" y="4202471"/>
            <a:ext cx="444500" cy="181145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300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4641D130-9CB2-F35E-4BD5-4CE000E7777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340673" y="4389685"/>
            <a:ext cx="1628109" cy="822960"/>
          </a:xfrm>
          <a:prstGeom prst="rect">
            <a:avLst/>
          </a:prstGeom>
        </p:spPr>
      </p:pic>
      <p:sp>
        <p:nvSpPr>
          <p:cNvPr id="7" name="Star: 5 Points 6">
            <a:extLst>
              <a:ext uri="{FF2B5EF4-FFF2-40B4-BE49-F238E27FC236}">
                <a16:creationId xmlns:a16="http://schemas.microsoft.com/office/drawing/2014/main" id="{2DE4503E-15FD-9C3A-444C-1CC9A1ACA532}"/>
              </a:ext>
            </a:extLst>
          </p:cNvPr>
          <p:cNvSpPr/>
          <p:nvPr/>
        </p:nvSpPr>
        <p:spPr>
          <a:xfrm>
            <a:off x="2259365" y="4223660"/>
            <a:ext cx="267037" cy="267037"/>
          </a:xfrm>
          <a:prstGeom prst="star5">
            <a:avLst/>
          </a:prstGeom>
          <a:solidFill>
            <a:srgbClr val="FFFF0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8" name="Star: 5 Points 7">
            <a:extLst>
              <a:ext uri="{FF2B5EF4-FFF2-40B4-BE49-F238E27FC236}">
                <a16:creationId xmlns:a16="http://schemas.microsoft.com/office/drawing/2014/main" id="{1BF67759-3CB0-73D1-52B0-06B67E617CFE}"/>
              </a:ext>
            </a:extLst>
          </p:cNvPr>
          <p:cNvSpPr/>
          <p:nvPr/>
        </p:nvSpPr>
        <p:spPr>
          <a:xfrm>
            <a:off x="4266509" y="4212008"/>
            <a:ext cx="267037" cy="267037"/>
          </a:xfrm>
          <a:prstGeom prst="star5">
            <a:avLst/>
          </a:prstGeom>
          <a:solidFill>
            <a:srgbClr val="FFFF0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AFB7CFA9-CF25-FC77-5563-979E10BE6874}"/>
              </a:ext>
            </a:extLst>
          </p:cNvPr>
          <p:cNvSpPr txBox="1">
            <a:spLocks/>
          </p:cNvSpPr>
          <p:nvPr/>
        </p:nvSpPr>
        <p:spPr>
          <a:xfrm>
            <a:off x="3704775" y="759066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s-ES"/>
              <a:t>300</a:t>
            </a:r>
            <a:endParaRPr lang="en-US"/>
          </a:p>
        </p:txBody>
      </p:sp>
      <p:sp>
        <p:nvSpPr>
          <p:cNvPr id="10" name="Text Placeholder 20">
            <a:extLst>
              <a:ext uri="{FF2B5EF4-FFF2-40B4-BE49-F238E27FC236}">
                <a16:creationId xmlns:a16="http://schemas.microsoft.com/office/drawing/2014/main" id="{67954870-0A8D-4E58-A994-8F33D83EC301}"/>
              </a:ext>
            </a:extLst>
          </p:cNvPr>
          <p:cNvSpPr txBox="1">
            <a:spLocks/>
          </p:cNvSpPr>
          <p:nvPr/>
        </p:nvSpPr>
        <p:spPr>
          <a:xfrm>
            <a:off x="5677746" y="3024361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101</a:t>
            </a:r>
          </a:p>
        </p:txBody>
      </p:sp>
      <p:pic>
        <p:nvPicPr>
          <p:cNvPr id="12" name="Image">
            <a:extLst>
              <a:ext uri="{FF2B5EF4-FFF2-40B4-BE49-F238E27FC236}">
                <a16:creationId xmlns:a16="http://schemas.microsoft.com/office/drawing/2014/main" id="{DABD9FAF-5E58-9802-69C1-9C98875B0B73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325287" y="3314794"/>
            <a:ext cx="1658880" cy="82296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3B57AAD5-17BB-8D5E-87F6-8AD8F8E7B142}"/>
              </a:ext>
            </a:extLst>
          </p:cNvPr>
          <p:cNvSpPr txBox="1"/>
          <p:nvPr/>
        </p:nvSpPr>
        <p:spPr>
          <a:xfrm>
            <a:off x="160207" y="713846"/>
            <a:ext cx="1980000" cy="126188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600" b="1" dirty="0">
                <a:solidFill>
                  <a:srgbClr val="093552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MEGABLAST</a:t>
            </a:r>
            <a:endParaRPr kumimoji="0" lang="en-GB" sz="900" i="0" u="none" strike="noStrike" kern="1200" cap="none" spc="0" normalizeH="0" baseline="0" noProof="0" dirty="0">
              <a:ln>
                <a:noFill/>
              </a:ln>
              <a:solidFill>
                <a:srgbClr val="093552"/>
              </a:solidFill>
              <a:effectLst/>
              <a:uLnTx/>
              <a:uFillTx/>
              <a:latin typeface="ASICS Font 3.0" panose="00000500000000000000" pitchFamily="50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cs typeface="Helvetica" panose="020B0604020202020204" pitchFamily="34" charset="0"/>
              </a:rPr>
              <a:t>CUD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cs typeface="Helvetica" panose="020B0604020202020204" pitchFamily="34" charset="0"/>
              </a:rPr>
              <a:t>€</a:t>
            </a: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24</a:t>
            </a:r>
            <a:r>
              <a:rPr lang="el-GR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5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93552"/>
                </a:solidFill>
                <a:effectLst/>
                <a:uLnTx/>
                <a:uFillTx/>
                <a:latin typeface="ASICS Font 3.0" panose="00000500000000000000" pitchFamily="50" charset="0"/>
                <a:cs typeface="Helvetica"/>
              </a:rPr>
              <a:t>DEC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93552"/>
              </a:solidFill>
              <a:effectLst/>
              <a:uLnTx/>
              <a:uFillTx/>
              <a:latin typeface="ASICS Font 3.0" panose="00000500000000000000" pitchFamily="50" charset="0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PLATINUM</a:t>
            </a:r>
          </a:p>
          <a:p>
            <a:pPr>
              <a:defRPr/>
            </a:pP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1013A170 UNISE	</a:t>
            </a:r>
          </a:p>
          <a:p>
            <a:pPr>
              <a:defRPr/>
            </a:pPr>
            <a:r>
              <a:rPr lang="en-GB" sz="1000" dirty="0">
                <a:solidFill>
                  <a:srgbClr val="ED7D31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SELECTED DISTRIBUTION</a:t>
            </a:r>
          </a:p>
        </p:txBody>
      </p:sp>
      <p:sp>
        <p:nvSpPr>
          <p:cNvPr id="14" name="Text Placeholder 20">
            <a:extLst>
              <a:ext uri="{FF2B5EF4-FFF2-40B4-BE49-F238E27FC236}">
                <a16:creationId xmlns:a16="http://schemas.microsoft.com/office/drawing/2014/main" id="{289B615B-72BE-1543-26B4-89556F170E8A}"/>
              </a:ext>
            </a:extLst>
          </p:cNvPr>
          <p:cNvSpPr txBox="1">
            <a:spLocks/>
          </p:cNvSpPr>
          <p:nvPr/>
        </p:nvSpPr>
        <p:spPr>
          <a:xfrm>
            <a:off x="3743162" y="3024361"/>
            <a:ext cx="444500" cy="23130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300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9B00820-0FBC-56E6-14B0-766AF8FEC41E}"/>
              </a:ext>
            </a:extLst>
          </p:cNvPr>
          <p:cNvSpPr txBox="1"/>
          <p:nvPr/>
        </p:nvSpPr>
        <p:spPr>
          <a:xfrm>
            <a:off x="169341" y="3043678"/>
            <a:ext cx="2004165" cy="126188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150" sz="1600" b="1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SONICBLAST</a:t>
            </a:r>
            <a:endParaRPr lang="en-GB" sz="1600" b="1" dirty="0">
              <a:solidFill>
                <a:srgbClr val="002060"/>
              </a:solidFill>
              <a:latin typeface="ASICS Font 3.0" panose="00000500000000000000" pitchFamily="50" charset="0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CUD</a:t>
            </a:r>
            <a:endParaRPr lang="en-GB" sz="100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cs typeface="Helvetica"/>
              </a:rPr>
              <a:t>€</a:t>
            </a: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19</a:t>
            </a:r>
            <a:r>
              <a:rPr lang="el-GR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5</a:t>
            </a:r>
            <a:endParaRPr lang="en-GB" sz="1000" dirty="0">
              <a:solidFill>
                <a:srgbClr val="002060"/>
              </a:solidFill>
              <a:latin typeface="ASICS Font 3.0" panose="00000500000000000000" pitchFamily="50" charset="0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93552"/>
                </a:solidFill>
                <a:latin typeface="ASICS Font 3.0" panose="00000500000000000000" pitchFamily="50" charset="0"/>
                <a:cs typeface="Helvetica"/>
              </a:rPr>
              <a:t>DEC</a:t>
            </a:r>
          </a:p>
          <a:p>
            <a:pPr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cs typeface="Helvetica"/>
              </a:rPr>
              <a:t>GOLD</a:t>
            </a:r>
          </a:p>
          <a:p>
            <a:pPr>
              <a:defRPr/>
            </a:pPr>
            <a:r>
              <a:rPr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cs typeface="Helvetica"/>
              </a:rPr>
              <a:t>1011C083 / 1012B862 	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88F7F16-5E9D-26FF-87F9-3A9A336DF89A}"/>
              </a:ext>
            </a:extLst>
          </p:cNvPr>
          <p:cNvSpPr txBox="1"/>
          <p:nvPr/>
        </p:nvSpPr>
        <p:spPr>
          <a:xfrm>
            <a:off x="152577" y="1851423"/>
            <a:ext cx="1980000" cy="126188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cs typeface="Helvetica" panose="020B0604020202020204" pitchFamily="34" charset="0"/>
              </a:rPr>
              <a:t>SUPERBLAST 2</a:t>
            </a:r>
            <a:endParaRPr kumimoji="0" lang="en-GB" sz="900" i="0" u="none" strike="noStrike" kern="120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ASICS Font 3.0" panose="00000500000000000000" pitchFamily="50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cs typeface="Helvetica" panose="020B0604020202020204" pitchFamily="34" charset="0"/>
              </a:rPr>
              <a:t>MUD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cs typeface="Helvetica" panose="020B0604020202020204" pitchFamily="34" charset="0"/>
              </a:rPr>
              <a:t>€</a:t>
            </a: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22</a:t>
            </a:r>
            <a:r>
              <a:rPr lang="el-GR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5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DEC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PLATINUM</a:t>
            </a:r>
          </a:p>
          <a:p>
            <a:pPr>
              <a:defRPr/>
            </a:pPr>
            <a:r>
              <a:rPr lang="en-GB" sz="1000" dirty="0">
                <a:solidFill>
                  <a:srgbClr val="093552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1013A185</a:t>
            </a:r>
            <a:r>
              <a:rPr lang="en-GB" sz="1000" dirty="0">
                <a:solidFill>
                  <a:srgbClr val="FF000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 </a:t>
            </a: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UNISEX</a:t>
            </a:r>
            <a:endParaRPr lang="el-GR" sz="1000" dirty="0">
              <a:solidFill>
                <a:srgbClr val="002060"/>
              </a:solidFill>
              <a:latin typeface="ASICS Font 3.0" panose="00000500000000000000" pitchFamily="50" charset="0"/>
              <a:cs typeface="Helvetica" panose="020B0604020202020204" pitchFamily="34" charset="0"/>
            </a:endParaRPr>
          </a:p>
          <a:p>
            <a:pPr>
              <a:defRPr/>
            </a:pPr>
            <a:r>
              <a:rPr lang="en-GB" sz="1000" dirty="0">
                <a:solidFill>
                  <a:srgbClr val="ED7D31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SELECTED DISTRIBUTION</a:t>
            </a:r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93562B3A-4253-E075-061E-61AF2EF0427E}"/>
              </a:ext>
            </a:extLst>
          </p:cNvPr>
          <p:cNvSpPr txBox="1">
            <a:spLocks/>
          </p:cNvSpPr>
          <p:nvPr/>
        </p:nvSpPr>
        <p:spPr>
          <a:xfrm>
            <a:off x="2371852" y="413705"/>
            <a:ext cx="1663012" cy="372000"/>
          </a:xfrm>
          <a:prstGeom prst="rect">
            <a:avLst/>
          </a:prstGeom>
        </p:spPr>
        <p:txBody>
          <a:bodyPr vert="horz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kumimoji="1" sz="6000" b="0" i="0" kern="1200">
                <a:solidFill>
                  <a:schemeClr val="tx1"/>
                </a:solidFill>
                <a:latin typeface="ASICS Font 3.0" pitchFamily="2" charset="77"/>
                <a:ea typeface="+mj-ea"/>
                <a:cs typeface="+mj-cs"/>
              </a:defRPr>
            </a:lvl1pPr>
          </a:lstStyle>
          <a:p>
            <a:pPr algn="ctr"/>
            <a:r>
              <a:rPr kumimoji="0" lang="en-GB" sz="1800" b="1" dirty="0">
                <a:solidFill>
                  <a:srgbClr val="002060"/>
                </a:solidFill>
              </a:rPr>
              <a:t>MEN</a:t>
            </a:r>
            <a:endParaRPr kumimoji="0" lang="en-GB" sz="900" dirty="0">
              <a:solidFill>
                <a:srgbClr val="002060"/>
              </a:solidFill>
              <a:ea typeface="+mn-ea"/>
              <a:cs typeface="+mn-cs"/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EADECA3E-757F-AA38-5495-2240F554CA56}"/>
              </a:ext>
            </a:extLst>
          </p:cNvPr>
          <p:cNvSpPr txBox="1">
            <a:spLocks/>
          </p:cNvSpPr>
          <p:nvPr/>
        </p:nvSpPr>
        <p:spPr>
          <a:xfrm>
            <a:off x="4266509" y="413705"/>
            <a:ext cx="1663012" cy="372000"/>
          </a:xfrm>
          <a:prstGeom prst="rect">
            <a:avLst/>
          </a:prstGeom>
        </p:spPr>
        <p:txBody>
          <a:bodyPr vert="horz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kumimoji="1" sz="6000" b="0" i="0" kern="1200">
                <a:solidFill>
                  <a:schemeClr val="tx1"/>
                </a:solidFill>
                <a:latin typeface="ASICS Font 3.0" pitchFamily="2" charset="77"/>
                <a:ea typeface="+mj-ea"/>
                <a:cs typeface="+mj-cs"/>
              </a:defRPr>
            </a:lvl1pPr>
          </a:lstStyle>
          <a:p>
            <a:pPr algn="ctr"/>
            <a:r>
              <a:rPr kumimoji="0" lang="en-US" sz="1800" b="1" dirty="0">
                <a:solidFill>
                  <a:srgbClr val="E048D9"/>
                </a:solidFill>
              </a:rPr>
              <a:t>WO</a:t>
            </a:r>
            <a:r>
              <a:rPr kumimoji="0" lang="en-GB" sz="1800" b="1" dirty="0">
                <a:solidFill>
                  <a:srgbClr val="E048D9"/>
                </a:solidFill>
              </a:rPr>
              <a:t>MEN</a:t>
            </a:r>
            <a:endParaRPr kumimoji="0" lang="en-GB" sz="900" dirty="0">
              <a:solidFill>
                <a:srgbClr val="E048D9"/>
              </a:solidFill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0999834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Shape 392">
            <a:extLst>
              <a:ext uri="{FF2B5EF4-FFF2-40B4-BE49-F238E27FC236}">
                <a16:creationId xmlns:a16="http://schemas.microsoft.com/office/drawing/2014/main" id="{C4974BC7-5397-48E7-939A-CC165B7ADBC4}"/>
              </a:ext>
            </a:extLst>
          </p:cNvPr>
          <p:cNvSpPr txBox="1"/>
          <p:nvPr/>
        </p:nvSpPr>
        <p:spPr>
          <a:xfrm>
            <a:off x="176337" y="71794"/>
            <a:ext cx="5945513" cy="372000"/>
          </a:xfrm>
          <a:prstGeom prst="rect">
            <a:avLst/>
          </a:prstGeom>
          <a:noFill/>
          <a:ln>
            <a:noFill/>
          </a:ln>
        </p:spPr>
        <p:txBody>
          <a:bodyPr lIns="0" tIns="0" rIns="0" bIns="17150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25000"/>
              <a:buFontTx/>
              <a:buNone/>
              <a:tabLst/>
              <a:defRPr/>
            </a:pPr>
            <a:r>
              <a:rPr lang="es-ES" sz="3200" b="1" kern="0">
                <a:solidFill>
                  <a:srgbClr val="002060"/>
                </a:solidFill>
                <a:latin typeface="ASICS Font 3.0"/>
                <a:ea typeface="Roboto Condensed"/>
                <a:cs typeface="Roboto Condensed"/>
                <a:sym typeface="Roboto Condensed"/>
              </a:rPr>
              <a:t>MARCH</a:t>
            </a:r>
            <a:r>
              <a:rPr kumimoji="0" lang="en-GB" sz="32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Roboto Condensed"/>
                <a:cs typeface="Roboto Condensed"/>
                <a:sym typeface="Roboto Condensed"/>
              </a:rPr>
              <a:t> </a:t>
            </a:r>
            <a:r>
              <a:rPr kumimoji="0" lang="en-GB" sz="3200" b="0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/>
                <a:ea typeface="Roboto Condensed"/>
                <a:cs typeface="Roboto Condensed"/>
                <a:sym typeface="Roboto Condensed"/>
              </a:rPr>
              <a:t>| NATURE BATHING</a:t>
            </a:r>
            <a:endParaRPr kumimoji="0" lang="en-GB" sz="3200" b="0" i="0" u="none" strike="noStrike" kern="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Roboto Condensed"/>
              <a:cs typeface="Roboto Condensed"/>
              <a:sym typeface="Roboto Condensed"/>
            </a:endParaRP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E546584E-1D9A-426D-BEFE-DD29E841689E}"/>
              </a:ext>
            </a:extLst>
          </p:cNvPr>
          <p:cNvSpPr txBox="1"/>
          <p:nvPr/>
        </p:nvSpPr>
        <p:spPr>
          <a:xfrm>
            <a:off x="151876" y="4183358"/>
            <a:ext cx="2004165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/>
              </a:rPr>
              <a:t>GT-2000 1</a:t>
            </a:r>
            <a:r>
              <a:rPr kumimoji="0" lang="en-150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/>
              </a:rPr>
              <a:t>4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/>
              </a:rPr>
              <a:t> TR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s-ES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CUD</a:t>
            </a:r>
            <a:endParaRPr lang="en-GB" sz="1000" dirty="0">
              <a:solidFill>
                <a:srgbClr val="002060"/>
              </a:solidFill>
              <a:latin typeface="ASICS Font 3.0" panose="00000500000000000000" pitchFamily="50" charset="0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16</a:t>
            </a:r>
            <a:r>
              <a:rPr lang="el-GR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5</a:t>
            </a: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/>
              </a:rPr>
              <a:t>€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s-ES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MAR</a:t>
            </a:r>
            <a:endParaRPr lang="en-GB" sz="1000" dirty="0">
              <a:solidFill>
                <a:srgbClr val="002060"/>
              </a:solidFill>
              <a:latin typeface="ASICS Font 3.0" panose="00000500000000000000" pitchFamily="50" charset="0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GOLD</a:t>
            </a:r>
          </a:p>
          <a:p>
            <a:pPr>
              <a:defRPr/>
            </a:pP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1011C219 / 1012B984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33FBF646-DB50-47FE-937C-1BBAB72517E2}"/>
              </a:ext>
            </a:extLst>
          </p:cNvPr>
          <p:cNvSpPr txBox="1"/>
          <p:nvPr/>
        </p:nvSpPr>
        <p:spPr>
          <a:xfrm>
            <a:off x="189003" y="1916164"/>
            <a:ext cx="1953839" cy="110799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150" sz="1600" b="1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GEL-NIMBUS 2</a:t>
            </a:r>
            <a:r>
              <a:rPr lang="es-ES" sz="1600" b="1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8</a:t>
            </a:r>
            <a:r>
              <a:rPr lang="en-GB" sz="1600" b="1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 TR</a:t>
            </a:r>
            <a:endParaRPr kumimoji="0" lang="en-GB" sz="16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/>
              </a:rPr>
              <a:t>NEW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/>
              </a:rPr>
              <a:t>€</a:t>
            </a:r>
            <a:r>
              <a:rPr kumimoji="0" lang="en-150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/>
              </a:rPr>
              <a:t>20</a:t>
            </a:r>
            <a:r>
              <a:rPr kumimoji="0" lang="el-GR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/>
              </a:rPr>
              <a:t>5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s-ES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MAR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GOLD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/>
            </a:endParaRPr>
          </a:p>
          <a:p>
            <a:pPr>
              <a:defRPr/>
            </a:pP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1011C216 </a:t>
            </a:r>
            <a:r>
              <a:rPr lang="en-US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/ </a:t>
            </a:r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1012B981</a:t>
            </a:r>
            <a:endParaRPr lang="en-US" sz="1000" dirty="0">
              <a:solidFill>
                <a:srgbClr val="002060"/>
              </a:solidFill>
              <a:latin typeface="ASICS Font 3.0" panose="00000500000000000000" pitchFamily="50" charset="0"/>
              <a:cs typeface="Helvetica"/>
            </a:endParaRP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3CE4951A-538C-4178-89B5-6BC1763BA8B2}"/>
              </a:ext>
            </a:extLst>
          </p:cNvPr>
          <p:cNvSpPr txBox="1"/>
          <p:nvPr/>
        </p:nvSpPr>
        <p:spPr>
          <a:xfrm>
            <a:off x="183712" y="3053502"/>
            <a:ext cx="1953839" cy="110799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150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/>
              </a:rPr>
              <a:t>NOVABLAST 5 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/>
              </a:rPr>
              <a:t>TR</a:t>
            </a:r>
            <a:endParaRPr kumimoji="0" lang="en-GB" sz="16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CUD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/>
              </a:rPr>
              <a:t>€</a:t>
            </a:r>
            <a:r>
              <a:rPr lang="en-150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1</a:t>
            </a:r>
            <a:r>
              <a:rPr lang="el-GR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60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s-ES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MAR</a:t>
            </a:r>
            <a:endParaRPr lang="en-GB" sz="1000" dirty="0">
              <a:solidFill>
                <a:srgbClr val="002060"/>
              </a:solidFill>
              <a:latin typeface="ASICS Font 3.0" panose="00000500000000000000" pitchFamily="50" charset="0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GOLD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1011C217 / 1012B983</a:t>
            </a:r>
            <a:endParaRPr lang="en-GB" sz="1000" dirty="0">
              <a:solidFill>
                <a:srgbClr val="002060"/>
              </a:solidFill>
              <a:latin typeface="ASICS Font 3.0" panose="00000500000000000000" pitchFamily="50" charset="0"/>
              <a:cs typeface="Helvetica"/>
            </a:endParaRPr>
          </a:p>
        </p:txBody>
      </p:sp>
      <p:sp>
        <p:nvSpPr>
          <p:cNvPr id="25" name="Text Placeholder 24">
            <a:extLst>
              <a:ext uri="{FF2B5EF4-FFF2-40B4-BE49-F238E27FC236}">
                <a16:creationId xmlns:a16="http://schemas.microsoft.com/office/drawing/2014/main" id="{DFBE1ED7-86C9-4102-B529-B97699D839B5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348534" y="1911740"/>
            <a:ext cx="773364" cy="246546"/>
          </a:xfrm>
        </p:spPr>
        <p:txBody>
          <a:bodyPr>
            <a:normAutofit lnSpcReduction="10000"/>
          </a:bodyPr>
          <a:lstStyle/>
          <a:p>
            <a:r>
              <a:rPr lang="en-US"/>
              <a:t>300</a:t>
            </a:r>
            <a:endParaRPr lang="en-NL"/>
          </a:p>
        </p:txBody>
      </p:sp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BEF34999-FBB8-47A1-A52D-704E2FC07B91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3196133" y="3056448"/>
            <a:ext cx="925764" cy="280698"/>
          </a:xfrm>
        </p:spPr>
        <p:txBody>
          <a:bodyPr>
            <a:normAutofit/>
          </a:bodyPr>
          <a:lstStyle/>
          <a:p>
            <a:r>
              <a:rPr lang="en-US"/>
              <a:t>300</a:t>
            </a:r>
            <a:endParaRPr lang="en-NL"/>
          </a:p>
        </p:txBody>
      </p:sp>
      <p:sp>
        <p:nvSpPr>
          <p:cNvPr id="39" name="Text Placeholder 38">
            <a:extLst>
              <a:ext uri="{FF2B5EF4-FFF2-40B4-BE49-F238E27FC236}">
                <a16:creationId xmlns:a16="http://schemas.microsoft.com/office/drawing/2014/main" id="{22B8EB45-6845-4BBE-9472-D75B5F218169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3348533" y="4197199"/>
            <a:ext cx="773364" cy="217110"/>
          </a:xfrm>
        </p:spPr>
        <p:txBody>
          <a:bodyPr>
            <a:normAutofit fontScale="92500" lnSpcReduction="20000"/>
          </a:bodyPr>
          <a:lstStyle/>
          <a:p>
            <a:r>
              <a:rPr lang="en-US"/>
              <a:t>300</a:t>
            </a:r>
            <a:endParaRPr lang="en-NL"/>
          </a:p>
        </p:txBody>
      </p:sp>
      <p:sp>
        <p:nvSpPr>
          <p:cNvPr id="15" name="Star: 5 Points 14">
            <a:extLst>
              <a:ext uri="{FF2B5EF4-FFF2-40B4-BE49-F238E27FC236}">
                <a16:creationId xmlns:a16="http://schemas.microsoft.com/office/drawing/2014/main" id="{912C3C78-99C5-4110-A03C-15180EE3B56B}"/>
              </a:ext>
            </a:extLst>
          </p:cNvPr>
          <p:cNvSpPr/>
          <p:nvPr/>
        </p:nvSpPr>
        <p:spPr>
          <a:xfrm>
            <a:off x="10398220" y="167829"/>
            <a:ext cx="267037" cy="267037"/>
          </a:xfrm>
          <a:prstGeom prst="star5">
            <a:avLst/>
          </a:prstGeom>
          <a:solidFill>
            <a:srgbClr val="FFFF0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6" name="TextBox 3">
            <a:extLst>
              <a:ext uri="{FF2B5EF4-FFF2-40B4-BE49-F238E27FC236}">
                <a16:creationId xmlns:a16="http://schemas.microsoft.com/office/drawing/2014/main" id="{EF194C3F-6EAE-4E8D-A559-56269B129A70}"/>
              </a:ext>
            </a:extLst>
          </p:cNvPr>
          <p:cNvSpPr txBox="1"/>
          <p:nvPr/>
        </p:nvSpPr>
        <p:spPr>
          <a:xfrm>
            <a:off x="10696827" y="182564"/>
            <a:ext cx="1048685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100" b="1">
                <a:latin typeface="ASICS Font 3.0" panose="00000500000000000000" pitchFamily="2" charset="0"/>
              </a:rPr>
              <a:t>Key Style Color</a:t>
            </a:r>
          </a:p>
        </p:txBody>
      </p:sp>
      <p:sp>
        <p:nvSpPr>
          <p:cNvPr id="18" name="Text Placeholder 24">
            <a:extLst>
              <a:ext uri="{FF2B5EF4-FFF2-40B4-BE49-F238E27FC236}">
                <a16:creationId xmlns:a16="http://schemas.microsoft.com/office/drawing/2014/main" id="{5D0165D0-659A-4BB5-A89A-779AB14E3A03}"/>
              </a:ext>
            </a:extLst>
          </p:cNvPr>
          <p:cNvSpPr txBox="1">
            <a:spLocks/>
          </p:cNvSpPr>
          <p:nvPr/>
        </p:nvSpPr>
        <p:spPr>
          <a:xfrm>
            <a:off x="5311281" y="1905862"/>
            <a:ext cx="773364" cy="246546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020</a:t>
            </a:r>
          </a:p>
        </p:txBody>
      </p:sp>
      <p:sp>
        <p:nvSpPr>
          <p:cNvPr id="19" name="Text Placeholder 25">
            <a:extLst>
              <a:ext uri="{FF2B5EF4-FFF2-40B4-BE49-F238E27FC236}">
                <a16:creationId xmlns:a16="http://schemas.microsoft.com/office/drawing/2014/main" id="{96029581-CEC6-491F-8B25-AB8455D4CD35}"/>
              </a:ext>
            </a:extLst>
          </p:cNvPr>
          <p:cNvSpPr txBox="1">
            <a:spLocks/>
          </p:cNvSpPr>
          <p:nvPr/>
        </p:nvSpPr>
        <p:spPr>
          <a:xfrm>
            <a:off x="5311280" y="3050570"/>
            <a:ext cx="773364" cy="193351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020</a:t>
            </a:r>
          </a:p>
        </p:txBody>
      </p:sp>
      <p:sp>
        <p:nvSpPr>
          <p:cNvPr id="20" name="Text Placeholder 38">
            <a:extLst>
              <a:ext uri="{FF2B5EF4-FFF2-40B4-BE49-F238E27FC236}">
                <a16:creationId xmlns:a16="http://schemas.microsoft.com/office/drawing/2014/main" id="{9AEEDC3C-99E1-4D89-8D0E-01602851F79D}"/>
              </a:ext>
            </a:extLst>
          </p:cNvPr>
          <p:cNvSpPr txBox="1">
            <a:spLocks/>
          </p:cNvSpPr>
          <p:nvPr/>
        </p:nvSpPr>
        <p:spPr>
          <a:xfrm>
            <a:off x="5311280" y="4191321"/>
            <a:ext cx="773364" cy="217110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020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5501D87-C1D1-FF75-AED1-5DB2C63E56C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67853" y="4364851"/>
            <a:ext cx="1565217" cy="82296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1B8F34F5-1F87-CC8E-673F-C7108BBD9B2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438282" y="4414613"/>
            <a:ext cx="1540044" cy="822960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5E121C23-6F52-9351-9E3F-690D7AA3A16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89307" y="2096490"/>
            <a:ext cx="1560573" cy="822960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8BD57523-CEDF-3ED5-FFD5-14C7B100E1C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401415" y="2163202"/>
            <a:ext cx="1492056" cy="822960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E4BDB73C-C314-49A3-2538-818F4C5BAFD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23604" y="3347287"/>
            <a:ext cx="1605771" cy="822960"/>
          </a:xfrm>
          <a:prstGeom prst="rect">
            <a:avLst/>
          </a:prstGeom>
        </p:spPr>
      </p:pic>
      <p:pic>
        <p:nvPicPr>
          <p:cNvPr id="51" name="Picture 50">
            <a:extLst>
              <a:ext uri="{FF2B5EF4-FFF2-40B4-BE49-F238E27FC236}">
                <a16:creationId xmlns:a16="http://schemas.microsoft.com/office/drawing/2014/main" id="{DAD83052-9EFC-EAFB-9A04-951AAED145A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428840" y="3301167"/>
            <a:ext cx="1555965" cy="82296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DF2C793-BF31-1FBA-F34C-332B266955A1}"/>
              </a:ext>
            </a:extLst>
          </p:cNvPr>
          <p:cNvSpPr txBox="1"/>
          <p:nvPr/>
        </p:nvSpPr>
        <p:spPr>
          <a:xfrm>
            <a:off x="154087" y="5342556"/>
            <a:ext cx="2004165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/>
              </a:rPr>
              <a:t>GEL-PULSE 17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/>
              </a:rPr>
              <a:t> TR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s-ES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NEW</a:t>
            </a:r>
            <a:endParaRPr lang="en-GB" sz="1000" dirty="0">
              <a:solidFill>
                <a:srgbClr val="002060"/>
              </a:solidFill>
              <a:latin typeface="ASICS Font 3.0" panose="00000500000000000000" pitchFamily="50" charset="0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/>
              </a:rPr>
              <a:t>11</a:t>
            </a:r>
            <a:r>
              <a:rPr kumimoji="0" lang="el-GR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/>
              </a:rPr>
              <a:t>5</a:t>
            </a: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/>
              </a:rPr>
              <a:t>€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s-ES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MAR</a:t>
            </a:r>
            <a:endParaRPr lang="en-GB" sz="1000" dirty="0">
              <a:solidFill>
                <a:srgbClr val="002060"/>
              </a:solidFill>
              <a:latin typeface="ASICS Font 3.0" panose="00000500000000000000" pitchFamily="50" charset="0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SILVER</a:t>
            </a:r>
          </a:p>
          <a:p>
            <a:pPr>
              <a:defRPr/>
            </a:pP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1011C283 / 1012C044</a:t>
            </a:r>
          </a:p>
        </p:txBody>
      </p:sp>
      <p:sp>
        <p:nvSpPr>
          <p:cNvPr id="10" name="Text Placeholder 38">
            <a:extLst>
              <a:ext uri="{FF2B5EF4-FFF2-40B4-BE49-F238E27FC236}">
                <a16:creationId xmlns:a16="http://schemas.microsoft.com/office/drawing/2014/main" id="{C6BEEF56-246C-1027-E034-8B99306AE972}"/>
              </a:ext>
            </a:extLst>
          </p:cNvPr>
          <p:cNvSpPr txBox="1">
            <a:spLocks/>
          </p:cNvSpPr>
          <p:nvPr/>
        </p:nvSpPr>
        <p:spPr>
          <a:xfrm>
            <a:off x="3348533" y="5425002"/>
            <a:ext cx="773364" cy="21711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kumimoji="1" lang="en-NL" sz="1200" b="0" i="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kumimoji="1" sz="1500" b="0" i="0" kern="1200">
                <a:solidFill>
                  <a:schemeClr val="tx1"/>
                </a:solidFill>
                <a:latin typeface="ASICS Font 3.0" pitchFamily="2" charset="77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kumimoji="1" sz="1500" b="0" i="0" kern="1200">
                <a:solidFill>
                  <a:schemeClr val="tx1"/>
                </a:solidFill>
                <a:latin typeface="ASICS Font 3.0" pitchFamily="2" charset="77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kumimoji="1" sz="1500" b="0" i="0" kern="1200">
                <a:solidFill>
                  <a:schemeClr val="tx1"/>
                </a:solidFill>
                <a:latin typeface="ASICS Font 3.0" pitchFamily="2" charset="77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kumimoji="1" sz="1500" b="0" i="0" kern="1200">
                <a:solidFill>
                  <a:schemeClr val="tx1"/>
                </a:solidFill>
                <a:latin typeface="ASICS Font 3.0" pitchFamily="2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kumimoji="1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300</a:t>
            </a:r>
          </a:p>
        </p:txBody>
      </p:sp>
      <p:sp>
        <p:nvSpPr>
          <p:cNvPr id="12" name="Text Placeholder 38">
            <a:extLst>
              <a:ext uri="{FF2B5EF4-FFF2-40B4-BE49-F238E27FC236}">
                <a16:creationId xmlns:a16="http://schemas.microsoft.com/office/drawing/2014/main" id="{912AECF1-1045-06F1-5A50-A24C90E60A77}"/>
              </a:ext>
            </a:extLst>
          </p:cNvPr>
          <p:cNvSpPr txBox="1">
            <a:spLocks/>
          </p:cNvSpPr>
          <p:nvPr/>
        </p:nvSpPr>
        <p:spPr>
          <a:xfrm>
            <a:off x="5311280" y="5419124"/>
            <a:ext cx="773364" cy="217110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020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6FBAF0B8-5835-B242-2EC8-D076E5EA08A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81003" y="5592654"/>
            <a:ext cx="1535553" cy="82296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5A6DE1CC-EB14-6CFA-93AA-41ECA015BA38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451015" y="5642416"/>
            <a:ext cx="1511316" cy="822960"/>
          </a:xfrm>
          <a:prstGeom prst="rect">
            <a:avLst/>
          </a:prstGeom>
        </p:spPr>
      </p:pic>
      <p:sp>
        <p:nvSpPr>
          <p:cNvPr id="21" name="Star: 5 Points 20">
            <a:extLst>
              <a:ext uri="{FF2B5EF4-FFF2-40B4-BE49-F238E27FC236}">
                <a16:creationId xmlns:a16="http://schemas.microsoft.com/office/drawing/2014/main" id="{11B6539C-3068-3EF5-E80B-CAA28AC537D3}"/>
              </a:ext>
            </a:extLst>
          </p:cNvPr>
          <p:cNvSpPr/>
          <p:nvPr/>
        </p:nvSpPr>
        <p:spPr>
          <a:xfrm>
            <a:off x="2314733" y="1957901"/>
            <a:ext cx="267037" cy="267037"/>
          </a:xfrm>
          <a:prstGeom prst="star5">
            <a:avLst/>
          </a:prstGeom>
          <a:solidFill>
            <a:srgbClr val="FFFF0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2" name="Star: 5 Points 21">
            <a:extLst>
              <a:ext uri="{FF2B5EF4-FFF2-40B4-BE49-F238E27FC236}">
                <a16:creationId xmlns:a16="http://schemas.microsoft.com/office/drawing/2014/main" id="{45CEB584-14F4-31F6-460E-A88486F55B0C}"/>
              </a:ext>
            </a:extLst>
          </p:cNvPr>
          <p:cNvSpPr/>
          <p:nvPr/>
        </p:nvSpPr>
        <p:spPr>
          <a:xfrm>
            <a:off x="4276321" y="1951437"/>
            <a:ext cx="267037" cy="267037"/>
          </a:xfrm>
          <a:prstGeom prst="star5">
            <a:avLst/>
          </a:prstGeom>
          <a:solidFill>
            <a:srgbClr val="FFFF0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D1F90E-88D1-CAFA-F3E6-C6D9684FB2ED}"/>
              </a:ext>
            </a:extLst>
          </p:cNvPr>
          <p:cNvSpPr txBox="1">
            <a:spLocks/>
          </p:cNvSpPr>
          <p:nvPr/>
        </p:nvSpPr>
        <p:spPr>
          <a:xfrm>
            <a:off x="2335802" y="1034394"/>
            <a:ext cx="1663012" cy="372000"/>
          </a:xfrm>
          <a:prstGeom prst="rect">
            <a:avLst/>
          </a:prstGeom>
        </p:spPr>
        <p:txBody>
          <a:bodyPr vert="horz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kumimoji="1" sz="6000" b="0" i="0" kern="1200">
                <a:solidFill>
                  <a:schemeClr val="tx1"/>
                </a:solidFill>
                <a:latin typeface="ASICS Font 3.0" pitchFamily="2" charset="77"/>
                <a:ea typeface="+mj-ea"/>
                <a:cs typeface="+mj-cs"/>
              </a:defRPr>
            </a:lvl1pPr>
          </a:lstStyle>
          <a:p>
            <a:pPr algn="ctr"/>
            <a:r>
              <a:rPr kumimoji="0" lang="en-GB" sz="1800" b="1" dirty="0">
                <a:solidFill>
                  <a:srgbClr val="002060"/>
                </a:solidFill>
              </a:rPr>
              <a:t>MEN</a:t>
            </a:r>
            <a:endParaRPr kumimoji="0" lang="en-GB" sz="900" dirty="0">
              <a:solidFill>
                <a:srgbClr val="002060"/>
              </a:solidFill>
              <a:ea typeface="+mn-ea"/>
              <a:cs typeface="+mn-c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95594A7B-7656-BEE6-8382-6F5AA94D0333}"/>
              </a:ext>
            </a:extLst>
          </p:cNvPr>
          <p:cNvSpPr txBox="1">
            <a:spLocks/>
          </p:cNvSpPr>
          <p:nvPr/>
        </p:nvSpPr>
        <p:spPr>
          <a:xfrm>
            <a:off x="4230459" y="1034394"/>
            <a:ext cx="1663012" cy="372000"/>
          </a:xfrm>
          <a:prstGeom prst="rect">
            <a:avLst/>
          </a:prstGeom>
        </p:spPr>
        <p:txBody>
          <a:bodyPr vert="horz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kumimoji="1" sz="6000" b="0" i="0" kern="1200">
                <a:solidFill>
                  <a:schemeClr val="tx1"/>
                </a:solidFill>
                <a:latin typeface="ASICS Font 3.0" pitchFamily="2" charset="77"/>
                <a:ea typeface="+mj-ea"/>
                <a:cs typeface="+mj-cs"/>
              </a:defRPr>
            </a:lvl1pPr>
          </a:lstStyle>
          <a:p>
            <a:pPr algn="ctr"/>
            <a:r>
              <a:rPr kumimoji="0" lang="en-US" sz="1800" b="1" dirty="0">
                <a:solidFill>
                  <a:srgbClr val="E048D9"/>
                </a:solidFill>
              </a:rPr>
              <a:t>WO</a:t>
            </a:r>
            <a:r>
              <a:rPr kumimoji="0" lang="en-GB" sz="1800" b="1" dirty="0">
                <a:solidFill>
                  <a:srgbClr val="E048D9"/>
                </a:solidFill>
              </a:rPr>
              <a:t>MEN</a:t>
            </a:r>
            <a:endParaRPr kumimoji="0" lang="en-GB" sz="900" dirty="0">
              <a:solidFill>
                <a:srgbClr val="E048D9"/>
              </a:solidFill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9122308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hink-cell data - do not delete" hidden="1">
            <a:extLst>
              <a:ext uri="{FF2B5EF4-FFF2-40B4-BE49-F238E27FC236}">
                <a16:creationId xmlns:a16="http://schemas.microsoft.com/office/drawing/2014/main" id="{E2009BED-71E9-3C00-11A4-65F1F88E376C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1816069667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4" imgW="503" imgH="503" progId="TCLayout.ActiveDocument.1">
                  <p:embed/>
                </p:oleObj>
              </mc:Choice>
              <mc:Fallback>
                <p:oleObj name="think-cell Slide" r:id="rId4" imgW="503" imgH="503" progId="TCLayout.ActiveDocument.1">
                  <p:embed/>
                  <p:pic>
                    <p:nvPicPr>
                      <p:cNvPr id="5" name="think-cell data - do not delete" hidden="1">
                        <a:extLst>
                          <a:ext uri="{FF2B5EF4-FFF2-40B4-BE49-F238E27FC236}">
                            <a16:creationId xmlns:a16="http://schemas.microsoft.com/office/drawing/2014/main" id="{E2009BED-71E9-3C00-11A4-65F1F88E376C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0" name="Picture 9">
            <a:extLst>
              <a:ext uri="{FF2B5EF4-FFF2-40B4-BE49-F238E27FC236}">
                <a16:creationId xmlns:a16="http://schemas.microsoft.com/office/drawing/2014/main" id="{B6ADA1BE-551B-7DD2-9C2C-2F48E740FBC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31042" y="2125200"/>
            <a:ext cx="1504836" cy="82296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DA62A119-AE85-78DC-7E0E-78F50DD454F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384767" y="2124826"/>
            <a:ext cx="1496286" cy="822960"/>
          </a:xfrm>
          <a:prstGeom prst="rect">
            <a:avLst/>
          </a:prstGeom>
        </p:spPr>
      </p:pic>
      <p:sp>
        <p:nvSpPr>
          <p:cNvPr id="39" name="TextBox 38">
            <a:extLst>
              <a:ext uri="{FF2B5EF4-FFF2-40B4-BE49-F238E27FC236}">
                <a16:creationId xmlns:a16="http://schemas.microsoft.com/office/drawing/2014/main" id="{D208D1CD-11E0-4F9D-AC29-DDA55E7596FB}"/>
              </a:ext>
            </a:extLst>
          </p:cNvPr>
          <p:cNvSpPr txBox="1"/>
          <p:nvPr/>
        </p:nvSpPr>
        <p:spPr>
          <a:xfrm>
            <a:off x="152857" y="5404560"/>
            <a:ext cx="1953839" cy="110799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sz="16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/>
              </a:rPr>
              <a:t>NOVABLAST 5</a:t>
            </a:r>
            <a:endParaRPr lang="en-GB" sz="1600" b="1">
              <a:solidFill>
                <a:srgbClr val="002060"/>
              </a:solidFill>
              <a:latin typeface="ASICS Font 3.0" panose="00000500000000000000" pitchFamily="50" charset="0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/>
              </a:rPr>
              <a:t>MUD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/>
              </a:rPr>
              <a:t>€</a:t>
            </a:r>
            <a:r>
              <a:rPr lang="en-150" sz="100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160</a:t>
            </a:r>
            <a:endParaRPr kumimoji="0" lang="en-GB" sz="1000" b="0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00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MAR</a:t>
            </a:r>
            <a:endParaRPr kumimoji="0" lang="en-GB" sz="1000" b="0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GOLD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00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1011C184 </a:t>
            </a: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/>
              </a:rPr>
              <a:t>/ </a:t>
            </a:r>
            <a:r>
              <a:rPr lang="en-US" sz="100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1012B989</a:t>
            </a:r>
            <a:endParaRPr kumimoji="0" lang="en-US" sz="1000" b="0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/>
            </a:endParaRPr>
          </a:p>
        </p:txBody>
      </p:sp>
      <p:sp>
        <p:nvSpPr>
          <p:cNvPr id="26" name="Shape 392">
            <a:extLst>
              <a:ext uri="{FF2B5EF4-FFF2-40B4-BE49-F238E27FC236}">
                <a16:creationId xmlns:a16="http://schemas.microsoft.com/office/drawing/2014/main" id="{82446EE2-4FA1-4245-A7C4-F7EB0C69670E}"/>
              </a:ext>
            </a:extLst>
          </p:cNvPr>
          <p:cNvSpPr txBox="1"/>
          <p:nvPr/>
        </p:nvSpPr>
        <p:spPr>
          <a:xfrm>
            <a:off x="176337" y="71794"/>
            <a:ext cx="5945513" cy="372000"/>
          </a:xfrm>
          <a:prstGeom prst="rect">
            <a:avLst/>
          </a:prstGeom>
          <a:noFill/>
          <a:ln>
            <a:noFill/>
          </a:ln>
        </p:spPr>
        <p:txBody>
          <a:bodyPr lIns="0" tIns="0" rIns="0" bIns="17150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25000"/>
              <a:buFontTx/>
              <a:buNone/>
              <a:tabLst/>
              <a:defRPr/>
            </a:pPr>
            <a:r>
              <a:rPr lang="es-ES" sz="3200" b="1" kern="0">
                <a:solidFill>
                  <a:srgbClr val="002060"/>
                </a:solidFill>
                <a:latin typeface="ASICS Font 3.0" panose="00000500000000000000" pitchFamily="50" charset="0"/>
                <a:ea typeface="Roboto Condensed"/>
                <a:cs typeface="Roboto Condensed"/>
                <a:sym typeface="Roboto Condensed"/>
              </a:rPr>
              <a:t>MARCH</a:t>
            </a:r>
            <a:r>
              <a:rPr kumimoji="0" lang="en-GB" sz="32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Roboto Condensed"/>
                <a:cs typeface="Roboto Condensed"/>
                <a:sym typeface="Roboto Condensed"/>
              </a:rPr>
              <a:t> </a:t>
            </a:r>
            <a:r>
              <a:rPr kumimoji="0" lang="en-GB" sz="3200" b="0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Roboto Condensed"/>
                <a:cs typeface="Roboto Condensed"/>
                <a:sym typeface="Roboto Condensed"/>
              </a:rPr>
              <a:t>| </a:t>
            </a:r>
            <a:r>
              <a:rPr kumimoji="0" lang="es-ES" sz="3200" b="0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Roboto Condensed"/>
                <a:cs typeface="Roboto Condensed"/>
                <a:sym typeface="Roboto Condensed"/>
              </a:rPr>
              <a:t>SUNNY SIZZLE</a:t>
            </a:r>
            <a:endParaRPr kumimoji="0" lang="en-GB" sz="3200" b="0" i="0" u="none" strike="noStrike" kern="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Roboto Condensed"/>
              <a:cs typeface="Roboto Condensed"/>
              <a:sym typeface="Roboto Condensed"/>
            </a:endParaRPr>
          </a:p>
        </p:txBody>
      </p:sp>
      <p:sp>
        <p:nvSpPr>
          <p:cNvPr id="14" name="TextBox 3">
            <a:extLst>
              <a:ext uri="{FF2B5EF4-FFF2-40B4-BE49-F238E27FC236}">
                <a16:creationId xmlns:a16="http://schemas.microsoft.com/office/drawing/2014/main" id="{51FB9160-29F5-42B1-ABA2-523E96371E58}"/>
              </a:ext>
            </a:extLst>
          </p:cNvPr>
          <p:cNvSpPr txBox="1"/>
          <p:nvPr/>
        </p:nvSpPr>
        <p:spPr>
          <a:xfrm>
            <a:off x="10696827" y="182564"/>
            <a:ext cx="1048685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100" b="1">
                <a:latin typeface="ASICS Font 3.0" panose="00000500000000000000" pitchFamily="2" charset="0"/>
              </a:rPr>
              <a:t>Key Style Color</a:t>
            </a:r>
          </a:p>
        </p:txBody>
      </p:sp>
      <p:sp>
        <p:nvSpPr>
          <p:cNvPr id="4" name="Text Placeholder 35">
            <a:extLst>
              <a:ext uri="{FF2B5EF4-FFF2-40B4-BE49-F238E27FC236}">
                <a16:creationId xmlns:a16="http://schemas.microsoft.com/office/drawing/2014/main" id="{6BEA6112-99CC-AD63-39FB-91FF7792AD92}"/>
              </a:ext>
            </a:extLst>
          </p:cNvPr>
          <p:cNvSpPr txBox="1">
            <a:spLocks/>
          </p:cNvSpPr>
          <p:nvPr/>
        </p:nvSpPr>
        <p:spPr>
          <a:xfrm>
            <a:off x="3392957" y="5427712"/>
            <a:ext cx="663298" cy="201160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400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E269477B-C1D5-5246-72B3-3C22AE3A1C6A}"/>
              </a:ext>
            </a:extLst>
          </p:cNvPr>
          <p:cNvSpPr txBox="1"/>
          <p:nvPr/>
        </p:nvSpPr>
        <p:spPr>
          <a:xfrm>
            <a:off x="141371" y="1978678"/>
            <a:ext cx="1953839" cy="110799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150" sz="1600" b="1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GEL-</a:t>
            </a:r>
            <a:r>
              <a:rPr lang="es-ES" sz="1600" b="1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 NIMBUS 28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NEW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/>
              </a:rPr>
              <a:t>€</a:t>
            </a:r>
            <a:r>
              <a:rPr kumimoji="0" lang="en-150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/>
              </a:rPr>
              <a:t>20</a:t>
            </a:r>
            <a:r>
              <a:rPr kumimoji="0" lang="el-GR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/>
              </a:rPr>
              <a:t>5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/>
              </a:rPr>
              <a:t>MAR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GOLD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1011C221 </a:t>
            </a: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/>
              </a:rPr>
              <a:t>/ 1012B987</a:t>
            </a:r>
          </a:p>
        </p:txBody>
      </p:sp>
      <p:sp>
        <p:nvSpPr>
          <p:cNvPr id="2" name="Star: 5 Points 1">
            <a:extLst>
              <a:ext uri="{FF2B5EF4-FFF2-40B4-BE49-F238E27FC236}">
                <a16:creationId xmlns:a16="http://schemas.microsoft.com/office/drawing/2014/main" id="{A5DD031D-1C65-3766-EE4F-B16C0852E606}"/>
              </a:ext>
            </a:extLst>
          </p:cNvPr>
          <p:cNvSpPr/>
          <p:nvPr/>
        </p:nvSpPr>
        <p:spPr>
          <a:xfrm>
            <a:off x="10398220" y="167829"/>
            <a:ext cx="267037" cy="267037"/>
          </a:xfrm>
          <a:prstGeom prst="star5">
            <a:avLst/>
          </a:prstGeom>
          <a:solidFill>
            <a:srgbClr val="FFFF0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AE9DA7BE-352A-622C-9BFF-25CF32E91F45}"/>
              </a:ext>
            </a:extLst>
          </p:cNvPr>
          <p:cNvSpPr txBox="1"/>
          <p:nvPr/>
        </p:nvSpPr>
        <p:spPr>
          <a:xfrm>
            <a:off x="143338" y="4250802"/>
            <a:ext cx="1953839" cy="110799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s-ES" sz="1600" b="1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GEL- CUMULUS 28</a:t>
            </a:r>
            <a:endParaRPr lang="en-GB" sz="1600" b="1" dirty="0">
              <a:solidFill>
                <a:srgbClr val="002060"/>
              </a:solidFill>
              <a:latin typeface="ASICS Font 3.0" panose="00000500000000000000" pitchFamily="50" charset="0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s-ES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NEW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/>
              </a:rPr>
              <a:t>€</a:t>
            </a:r>
            <a:r>
              <a:rPr lang="en-150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1</a:t>
            </a:r>
            <a:r>
              <a:rPr lang="el-GR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65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MAR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GOLD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1011C223 </a:t>
            </a: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/>
              </a:rPr>
              <a:t>/ </a:t>
            </a:r>
            <a:r>
              <a:rPr lang="en-US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1012B986</a:t>
            </a: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/>
            </a:endParaRPr>
          </a:p>
        </p:txBody>
      </p:sp>
      <p:sp>
        <p:nvSpPr>
          <p:cNvPr id="52" name="Text Placeholder 35">
            <a:extLst>
              <a:ext uri="{FF2B5EF4-FFF2-40B4-BE49-F238E27FC236}">
                <a16:creationId xmlns:a16="http://schemas.microsoft.com/office/drawing/2014/main" id="{5343A306-04CC-29A9-D886-E6F116ED0833}"/>
              </a:ext>
            </a:extLst>
          </p:cNvPr>
          <p:cNvSpPr txBox="1">
            <a:spLocks/>
          </p:cNvSpPr>
          <p:nvPr/>
        </p:nvSpPr>
        <p:spPr>
          <a:xfrm>
            <a:off x="5385481" y="1997372"/>
            <a:ext cx="663298" cy="201160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400</a:t>
            </a:r>
          </a:p>
        </p:txBody>
      </p:sp>
      <p:sp>
        <p:nvSpPr>
          <p:cNvPr id="34" name="Text Placeholder 35">
            <a:extLst>
              <a:ext uri="{FF2B5EF4-FFF2-40B4-BE49-F238E27FC236}">
                <a16:creationId xmlns:a16="http://schemas.microsoft.com/office/drawing/2014/main" id="{373D2551-56C7-33AA-8F49-DC5BE47FB419}"/>
              </a:ext>
            </a:extLst>
          </p:cNvPr>
          <p:cNvSpPr txBox="1">
            <a:spLocks/>
          </p:cNvSpPr>
          <p:nvPr/>
        </p:nvSpPr>
        <p:spPr>
          <a:xfrm>
            <a:off x="5387449" y="5427712"/>
            <a:ext cx="663298" cy="201160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400</a:t>
            </a:r>
          </a:p>
        </p:txBody>
      </p:sp>
      <p:sp>
        <p:nvSpPr>
          <p:cNvPr id="35" name="Text Placeholder 35">
            <a:extLst>
              <a:ext uri="{FF2B5EF4-FFF2-40B4-BE49-F238E27FC236}">
                <a16:creationId xmlns:a16="http://schemas.microsoft.com/office/drawing/2014/main" id="{66041FCB-40A1-5A26-4395-9F87FD9C1B66}"/>
              </a:ext>
            </a:extLst>
          </p:cNvPr>
          <p:cNvSpPr txBox="1">
            <a:spLocks/>
          </p:cNvSpPr>
          <p:nvPr/>
        </p:nvSpPr>
        <p:spPr>
          <a:xfrm>
            <a:off x="3400017" y="1983284"/>
            <a:ext cx="663298" cy="201160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400</a:t>
            </a:r>
          </a:p>
        </p:txBody>
      </p:sp>
      <p:sp>
        <p:nvSpPr>
          <p:cNvPr id="37" name="Text Placeholder 35">
            <a:extLst>
              <a:ext uri="{FF2B5EF4-FFF2-40B4-BE49-F238E27FC236}">
                <a16:creationId xmlns:a16="http://schemas.microsoft.com/office/drawing/2014/main" id="{A6472D0E-9BBF-4D23-E5E9-EB38E2677207}"/>
              </a:ext>
            </a:extLst>
          </p:cNvPr>
          <p:cNvSpPr txBox="1">
            <a:spLocks/>
          </p:cNvSpPr>
          <p:nvPr/>
        </p:nvSpPr>
        <p:spPr>
          <a:xfrm>
            <a:off x="5387449" y="4276041"/>
            <a:ext cx="663298" cy="201160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400</a:t>
            </a:r>
          </a:p>
        </p:txBody>
      </p:sp>
      <p:sp>
        <p:nvSpPr>
          <p:cNvPr id="38" name="Text Placeholder 35">
            <a:extLst>
              <a:ext uri="{FF2B5EF4-FFF2-40B4-BE49-F238E27FC236}">
                <a16:creationId xmlns:a16="http://schemas.microsoft.com/office/drawing/2014/main" id="{8A00B91D-3C6B-056A-D73F-BDA996358158}"/>
              </a:ext>
            </a:extLst>
          </p:cNvPr>
          <p:cNvSpPr txBox="1">
            <a:spLocks/>
          </p:cNvSpPr>
          <p:nvPr/>
        </p:nvSpPr>
        <p:spPr>
          <a:xfrm>
            <a:off x="3401985" y="4261953"/>
            <a:ext cx="663298" cy="201160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400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DA4CA80-431C-7421-C55E-44286F7CCDC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76885" y="4482571"/>
            <a:ext cx="1613151" cy="82296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4C4D41A-D56D-07D7-843F-7BEF1551ECB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60500" y="5628872"/>
            <a:ext cx="1645920" cy="82296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0A9A02E-AC74-657D-43BA-FE10CA7220E5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367366" y="4481799"/>
            <a:ext cx="1531089" cy="82296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31ACA412-E5C3-1BFF-0A7C-DEC3EFE0D993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322613" y="5628872"/>
            <a:ext cx="1620594" cy="82296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7F5937C-CE81-F0A5-E661-CAE285B01F93}"/>
              </a:ext>
            </a:extLst>
          </p:cNvPr>
          <p:cNvSpPr txBox="1"/>
          <p:nvPr/>
        </p:nvSpPr>
        <p:spPr>
          <a:xfrm>
            <a:off x="149091" y="3099643"/>
            <a:ext cx="1953839" cy="110799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s-ES" sz="1600" b="1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GEL- KAYANO 32</a:t>
            </a:r>
            <a:endParaRPr lang="en-GB" sz="1600" b="1" dirty="0">
              <a:solidFill>
                <a:srgbClr val="002060"/>
              </a:solidFill>
              <a:latin typeface="ASICS Font 3.0" panose="00000500000000000000" pitchFamily="50" charset="0"/>
              <a:cs typeface="Helvetica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MUD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/>
              </a:rPr>
              <a:t>€</a:t>
            </a: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/>
              </a:rPr>
              <a:t>20</a:t>
            </a:r>
            <a:r>
              <a:rPr kumimoji="0" lang="el-GR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/>
              </a:rPr>
              <a:t>5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MAR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GOLD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1011C284 </a:t>
            </a: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Helvetica"/>
              </a:rPr>
              <a:t>/ </a:t>
            </a:r>
            <a:r>
              <a:rPr lang="en-US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/>
              </a:rPr>
              <a:t>1012C045</a:t>
            </a: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+mn-ea"/>
              <a:cs typeface="Helvetica"/>
            </a:endParaRPr>
          </a:p>
        </p:txBody>
      </p:sp>
      <p:sp>
        <p:nvSpPr>
          <p:cNvPr id="7" name="Text Placeholder 35">
            <a:extLst>
              <a:ext uri="{FF2B5EF4-FFF2-40B4-BE49-F238E27FC236}">
                <a16:creationId xmlns:a16="http://schemas.microsoft.com/office/drawing/2014/main" id="{4B46ADD0-3020-39BB-2002-91BF27E9445E}"/>
              </a:ext>
            </a:extLst>
          </p:cNvPr>
          <p:cNvSpPr txBox="1">
            <a:spLocks/>
          </p:cNvSpPr>
          <p:nvPr/>
        </p:nvSpPr>
        <p:spPr>
          <a:xfrm>
            <a:off x="5393202" y="3124882"/>
            <a:ext cx="663298" cy="201160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400</a:t>
            </a:r>
          </a:p>
        </p:txBody>
      </p:sp>
      <p:sp>
        <p:nvSpPr>
          <p:cNvPr id="9" name="Text Placeholder 35">
            <a:extLst>
              <a:ext uri="{FF2B5EF4-FFF2-40B4-BE49-F238E27FC236}">
                <a16:creationId xmlns:a16="http://schemas.microsoft.com/office/drawing/2014/main" id="{26BC69EF-3D65-EC12-4DB4-28EB4110115D}"/>
              </a:ext>
            </a:extLst>
          </p:cNvPr>
          <p:cNvSpPr txBox="1">
            <a:spLocks/>
          </p:cNvSpPr>
          <p:nvPr/>
        </p:nvSpPr>
        <p:spPr>
          <a:xfrm>
            <a:off x="3407738" y="3110794"/>
            <a:ext cx="663298" cy="201160"/>
          </a:xfrm>
          <a:prstGeom prst="rect">
            <a:avLst/>
          </a:prstGeom>
        </p:spPr>
        <p:txBody>
          <a:bodyPr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400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96EE2F6-68AB-08A9-C6F1-E7CB71C8C857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94997" y="3354257"/>
            <a:ext cx="1576926" cy="82296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27D74CE6-8744-6F1C-24AD-44D891A891BA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339695" y="3354219"/>
            <a:ext cx="1586430" cy="822960"/>
          </a:xfrm>
          <a:prstGeom prst="rect">
            <a:avLst/>
          </a:prstGeom>
        </p:spPr>
      </p:pic>
      <p:sp>
        <p:nvSpPr>
          <p:cNvPr id="18" name="Star: 5 Points 17">
            <a:extLst>
              <a:ext uri="{FF2B5EF4-FFF2-40B4-BE49-F238E27FC236}">
                <a16:creationId xmlns:a16="http://schemas.microsoft.com/office/drawing/2014/main" id="{D6AC12B0-F650-A9AC-55CF-1F6D53B555BF}"/>
              </a:ext>
            </a:extLst>
          </p:cNvPr>
          <p:cNvSpPr/>
          <p:nvPr/>
        </p:nvSpPr>
        <p:spPr>
          <a:xfrm>
            <a:off x="2303230" y="2019382"/>
            <a:ext cx="267037" cy="267037"/>
          </a:xfrm>
          <a:prstGeom prst="star5">
            <a:avLst/>
          </a:prstGeom>
          <a:solidFill>
            <a:srgbClr val="FFFF0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9" name="Star: 5 Points 18">
            <a:extLst>
              <a:ext uri="{FF2B5EF4-FFF2-40B4-BE49-F238E27FC236}">
                <a16:creationId xmlns:a16="http://schemas.microsoft.com/office/drawing/2014/main" id="{95C0B8BB-4E2A-02C0-985D-214C33AA3B11}"/>
              </a:ext>
            </a:extLst>
          </p:cNvPr>
          <p:cNvSpPr/>
          <p:nvPr/>
        </p:nvSpPr>
        <p:spPr>
          <a:xfrm>
            <a:off x="4217301" y="1981769"/>
            <a:ext cx="267037" cy="267037"/>
          </a:xfrm>
          <a:prstGeom prst="star5">
            <a:avLst/>
          </a:prstGeom>
          <a:solidFill>
            <a:srgbClr val="FFFF0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378D6E84-F535-AAF6-9382-4602731298BE}"/>
              </a:ext>
            </a:extLst>
          </p:cNvPr>
          <p:cNvSpPr txBox="1">
            <a:spLocks/>
          </p:cNvSpPr>
          <p:nvPr/>
        </p:nvSpPr>
        <p:spPr>
          <a:xfrm>
            <a:off x="2322644" y="1218907"/>
            <a:ext cx="1663012" cy="372000"/>
          </a:xfrm>
          <a:prstGeom prst="rect">
            <a:avLst/>
          </a:prstGeom>
        </p:spPr>
        <p:txBody>
          <a:bodyPr vert="horz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kumimoji="1" sz="6000" b="0" i="0" kern="1200">
                <a:solidFill>
                  <a:schemeClr val="tx1"/>
                </a:solidFill>
                <a:latin typeface="ASICS Font 3.0" pitchFamily="2" charset="77"/>
                <a:ea typeface="+mj-ea"/>
                <a:cs typeface="+mj-cs"/>
              </a:defRPr>
            </a:lvl1pPr>
          </a:lstStyle>
          <a:p>
            <a:pPr algn="ctr"/>
            <a:r>
              <a:rPr kumimoji="0" lang="en-GB" sz="1800" b="1" dirty="0">
                <a:solidFill>
                  <a:srgbClr val="002060"/>
                </a:solidFill>
              </a:rPr>
              <a:t>MEN</a:t>
            </a:r>
            <a:endParaRPr kumimoji="0" lang="en-GB" sz="900" dirty="0">
              <a:solidFill>
                <a:srgbClr val="002060"/>
              </a:solidFill>
              <a:ea typeface="+mn-ea"/>
              <a:cs typeface="+mn-cs"/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1EA2EC30-F9CD-A1DB-3379-8D1ED7BCA534}"/>
              </a:ext>
            </a:extLst>
          </p:cNvPr>
          <p:cNvSpPr txBox="1">
            <a:spLocks/>
          </p:cNvSpPr>
          <p:nvPr/>
        </p:nvSpPr>
        <p:spPr>
          <a:xfrm>
            <a:off x="4217301" y="1218907"/>
            <a:ext cx="1663012" cy="372000"/>
          </a:xfrm>
          <a:prstGeom prst="rect">
            <a:avLst/>
          </a:prstGeom>
        </p:spPr>
        <p:txBody>
          <a:bodyPr vert="horz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kumimoji="1" sz="6000" b="0" i="0" kern="1200">
                <a:solidFill>
                  <a:schemeClr val="tx1"/>
                </a:solidFill>
                <a:latin typeface="ASICS Font 3.0" pitchFamily="2" charset="77"/>
                <a:ea typeface="+mj-ea"/>
                <a:cs typeface="+mj-cs"/>
              </a:defRPr>
            </a:lvl1pPr>
          </a:lstStyle>
          <a:p>
            <a:pPr algn="ctr"/>
            <a:r>
              <a:rPr kumimoji="0" lang="en-US" sz="1800" b="1" dirty="0">
                <a:solidFill>
                  <a:srgbClr val="E048D9"/>
                </a:solidFill>
              </a:rPr>
              <a:t>WO</a:t>
            </a:r>
            <a:r>
              <a:rPr kumimoji="0" lang="en-GB" sz="1800" b="1" dirty="0">
                <a:solidFill>
                  <a:srgbClr val="E048D9"/>
                </a:solidFill>
              </a:rPr>
              <a:t>MEN</a:t>
            </a:r>
            <a:endParaRPr kumimoji="0" lang="en-GB" sz="900" dirty="0">
              <a:solidFill>
                <a:srgbClr val="E048D9"/>
              </a:solidFill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9275814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CE4AC77-85C0-C892-AEE4-9F2693B04F1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26AED563-D252-429C-8540-6ADE6D8E4398}"/>
              </a:ext>
            </a:extLst>
          </p:cNvPr>
          <p:cNvSpPr txBox="1">
            <a:spLocks/>
          </p:cNvSpPr>
          <p:nvPr/>
        </p:nvSpPr>
        <p:spPr>
          <a:xfrm>
            <a:off x="1335938" y="576167"/>
            <a:ext cx="4760062" cy="118557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kumimoji="1" sz="6000" b="0" i="0" kern="1200">
                <a:solidFill>
                  <a:schemeClr val="tx1"/>
                </a:solidFill>
                <a:latin typeface="ASICS Font 3.0" pitchFamily="2" charset="77"/>
                <a:ea typeface="+mj-ea"/>
                <a:cs typeface="+mj-cs"/>
              </a:defRPr>
            </a:lvl1pPr>
          </a:lstStyle>
          <a:p>
            <a:r>
              <a:rPr kumimoji="0" lang="en-GB" sz="4800" b="1">
                <a:solidFill>
                  <a:srgbClr val="000000"/>
                </a:solidFill>
              </a:rPr>
              <a:t>TRACK &amp; FIELD</a:t>
            </a:r>
          </a:p>
          <a:p>
            <a:r>
              <a:rPr kumimoji="0" lang="en-GB" sz="2000">
                <a:solidFill>
                  <a:srgbClr val="000000"/>
                </a:solidFill>
                <a:latin typeface="ASICS Font 3.0" panose="00000500000000000000" pitchFamily="50" charset="0"/>
                <a:ea typeface="+mn-ea"/>
                <a:cs typeface="+mn-cs"/>
              </a:rPr>
              <a:t>SS26</a:t>
            </a:r>
            <a:endParaRPr kumimoji="0" lang="en-GB" sz="2000">
              <a:solidFill>
                <a:srgbClr val="000000"/>
              </a:solidFill>
              <a:ea typeface="+mn-ea"/>
              <a:cs typeface="+mn-cs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158690B-715B-4F94-A2EF-178F13A950CD}"/>
              </a:ext>
            </a:extLst>
          </p:cNvPr>
          <p:cNvGrpSpPr/>
          <p:nvPr/>
        </p:nvGrpSpPr>
        <p:grpSpPr>
          <a:xfrm>
            <a:off x="627080" y="576167"/>
            <a:ext cx="521768" cy="2307106"/>
            <a:chOff x="1084093" y="3920839"/>
            <a:chExt cx="521768" cy="2307106"/>
          </a:xfrm>
        </p:grpSpPr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8E6F5A3-8292-4829-81C2-D2DBCDEF4D0B}"/>
                </a:ext>
              </a:extLst>
            </p:cNvPr>
            <p:cNvSpPr txBox="1"/>
            <p:nvPr/>
          </p:nvSpPr>
          <p:spPr>
            <a:xfrm>
              <a:off x="1199343" y="3920839"/>
              <a:ext cx="359334" cy="230710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SICS Font 3.0" panose="00000500000000000000" pitchFamily="50" charset="0"/>
                  <a:ea typeface="+mn-ea"/>
                  <a:cs typeface="+mn-cs"/>
                </a:rPr>
                <a:t>R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SICS Font 3.0" panose="00000500000000000000" pitchFamily="50" charset="0"/>
                  <a:ea typeface="+mn-ea"/>
                  <a:cs typeface="+mn-cs"/>
                </a:rPr>
                <a:t>U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SICS Font 3.0" panose="00000500000000000000" pitchFamily="50" charset="0"/>
                  <a:ea typeface="+mn-ea"/>
                  <a:cs typeface="+mn-cs"/>
                </a:rPr>
                <a:t>N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SICS Font 3.0" panose="00000500000000000000" pitchFamily="50" charset="0"/>
                  <a:ea typeface="+mn-ea"/>
                  <a:cs typeface="+mn-cs"/>
                </a:rPr>
                <a:t>N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SICS Font 3.0" panose="00000500000000000000" pitchFamily="50" charset="0"/>
                  <a:ea typeface="+mn-ea"/>
                  <a:cs typeface="+mn-cs"/>
                </a:rPr>
                <a:t>I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SICS Font 3.0" panose="00000500000000000000" pitchFamily="50" charset="0"/>
                  <a:ea typeface="+mn-ea"/>
                  <a:cs typeface="+mn-cs"/>
                </a:rPr>
                <a:t>N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SICS Font 3.0" panose="00000500000000000000" pitchFamily="50" charset="0"/>
                  <a:ea typeface="+mn-ea"/>
                  <a:cs typeface="+mn-cs"/>
                </a:rPr>
                <a:t>G</a:t>
              </a:r>
            </a:p>
          </p:txBody>
        </p:sp>
        <p:pic>
          <p:nvPicPr>
            <p:cNvPr id="15" name="Graphic 14">
              <a:extLst>
                <a:ext uri="{FF2B5EF4-FFF2-40B4-BE49-F238E27FC236}">
                  <a16:creationId xmlns:a16="http://schemas.microsoft.com/office/drawing/2014/main" id="{75E749D4-D246-4EAB-B08C-95630FD8177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lum bright="-100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1084093" y="4147499"/>
              <a:ext cx="135569" cy="1220117"/>
            </a:xfrm>
            <a:prstGeom prst="rect">
              <a:avLst/>
            </a:prstGeom>
          </p:spPr>
        </p:pic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20DAC9EC-21AE-42B9-A4A8-52BF7210A67A}"/>
                </a:ext>
              </a:extLst>
            </p:cNvPr>
            <p:cNvCxnSpPr>
              <a:cxnSpLocks/>
            </p:cNvCxnSpPr>
            <p:nvPr/>
          </p:nvCxnSpPr>
          <p:spPr>
            <a:xfrm>
              <a:off x="1605861" y="3923984"/>
              <a:ext cx="0" cy="2303961"/>
            </a:xfrm>
            <a:prstGeom prst="line">
              <a:avLst/>
            </a:prstGeom>
            <a:ln>
              <a:solidFill>
                <a:srgbClr val="00000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6" name="Rectangle 5">
            <a:extLst>
              <a:ext uri="{FF2B5EF4-FFF2-40B4-BE49-F238E27FC236}">
                <a16:creationId xmlns:a16="http://schemas.microsoft.com/office/drawing/2014/main" id="{BC6A0750-BDFA-4A9C-A942-7E4C62E51477}"/>
              </a:ext>
            </a:extLst>
          </p:cNvPr>
          <p:cNvSpPr/>
          <p:nvPr/>
        </p:nvSpPr>
        <p:spPr>
          <a:xfrm>
            <a:off x="292608" y="256032"/>
            <a:ext cx="11631168" cy="6336791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1780858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393"/>
    </mc:Choice>
    <mc:Fallback xmlns="">
      <p:transition spd="slow" advTm="13393"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Shape 392">
            <a:extLst>
              <a:ext uri="{FF2B5EF4-FFF2-40B4-BE49-F238E27FC236}">
                <a16:creationId xmlns:a16="http://schemas.microsoft.com/office/drawing/2014/main" id="{79F7FE69-C92F-4D00-8B9C-7F8099F6989A}"/>
              </a:ext>
            </a:extLst>
          </p:cNvPr>
          <p:cNvSpPr txBox="1"/>
          <p:nvPr/>
        </p:nvSpPr>
        <p:spPr>
          <a:xfrm>
            <a:off x="176337" y="71794"/>
            <a:ext cx="5945513" cy="372000"/>
          </a:xfrm>
          <a:prstGeom prst="rect">
            <a:avLst/>
          </a:prstGeom>
          <a:noFill/>
          <a:ln>
            <a:noFill/>
          </a:ln>
        </p:spPr>
        <p:txBody>
          <a:bodyPr lIns="0" tIns="0" rIns="0" bIns="17150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spcAft>
                <a:spcPts val="0"/>
              </a:spcAft>
              <a:buClrTx/>
              <a:buSzPct val="25000"/>
              <a:buFontTx/>
              <a:buNone/>
              <a:tabLst/>
              <a:defRPr/>
            </a:pPr>
            <a:r>
              <a:rPr lang="en-GB" sz="3200" b="1" kern="0">
                <a:solidFill>
                  <a:srgbClr val="002060"/>
                </a:solidFill>
                <a:latin typeface="ASICS Font 3.0" panose="00000500000000000000" pitchFamily="50" charset="0"/>
                <a:ea typeface="Roboto Condensed"/>
                <a:cs typeface="Roboto Condensed"/>
                <a:sym typeface="Roboto Condensed"/>
              </a:rPr>
              <a:t>TRACK &amp; FIELD</a:t>
            </a:r>
            <a:endParaRPr kumimoji="0" lang="en-GB" sz="3200" b="0" i="0" u="none" strike="noStrike" kern="0" cap="none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Roboto Condensed"/>
              <a:cs typeface="Roboto Condensed"/>
              <a:sym typeface="Roboto Condensed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0C7027-206C-F6D8-2FEC-C846249CCD2B}"/>
              </a:ext>
            </a:extLst>
          </p:cNvPr>
          <p:cNvSpPr txBox="1"/>
          <p:nvPr/>
        </p:nvSpPr>
        <p:spPr>
          <a:xfrm>
            <a:off x="176337" y="3063890"/>
            <a:ext cx="1953839" cy="110799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/>
            <a:r>
              <a:rPr lang="en-GB" sz="1600" b="1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HYPER LD 6 </a:t>
            </a:r>
          </a:p>
          <a:p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CO</a:t>
            </a:r>
          </a:p>
          <a:p>
            <a:pPr lvl="0"/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€</a:t>
            </a:r>
            <a:r>
              <a:rPr lang="el-GR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100</a:t>
            </a:r>
            <a:endParaRPr lang="en-GB" sz="1000" dirty="0">
              <a:solidFill>
                <a:srgbClr val="002060"/>
              </a:solidFill>
              <a:latin typeface="ASICS Font 3.0" panose="00000500000000000000" pitchFamily="50" charset="0"/>
              <a:cs typeface="Helvetica" panose="020B0604020202020204" pitchFamily="34" charset="0"/>
            </a:endParaRPr>
          </a:p>
          <a:p>
            <a:pPr lvl="0"/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DEC</a:t>
            </a:r>
          </a:p>
          <a:p>
            <a:pPr lvl="0"/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GOLD</a:t>
            </a:r>
          </a:p>
          <a:p>
            <a:pPr lvl="0"/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1091A019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9FFDAE9-CB76-8A3E-431A-13588A8CCB79}"/>
              </a:ext>
            </a:extLst>
          </p:cNvPr>
          <p:cNvSpPr txBox="1"/>
          <p:nvPr/>
        </p:nvSpPr>
        <p:spPr>
          <a:xfrm>
            <a:off x="140439" y="1924580"/>
            <a:ext cx="1953839" cy="110799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/>
            <a:r>
              <a:rPr lang="en-GB" sz="1600" b="1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HYPER MD 8 </a:t>
            </a:r>
          </a:p>
          <a:p>
            <a:pPr lvl="0"/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CO</a:t>
            </a:r>
          </a:p>
          <a:p>
            <a:pPr lvl="0"/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€</a:t>
            </a:r>
            <a:r>
              <a:rPr lang="el-GR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100</a:t>
            </a:r>
            <a:endParaRPr lang="en-GB" sz="1000" dirty="0">
              <a:solidFill>
                <a:srgbClr val="002060"/>
              </a:solidFill>
              <a:latin typeface="ASICS Font 3.0" panose="00000500000000000000" pitchFamily="50" charset="0"/>
              <a:cs typeface="Helvetica" panose="020B0604020202020204" pitchFamily="34" charset="0"/>
            </a:endParaRPr>
          </a:p>
          <a:p>
            <a:pPr lvl="0"/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DEC</a:t>
            </a:r>
          </a:p>
          <a:p>
            <a:pPr lvl="0"/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GOLD</a:t>
            </a:r>
          </a:p>
          <a:p>
            <a:pPr lvl="0"/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1093A198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2E469C3-A000-A793-411C-A795F64D5BAD}"/>
              </a:ext>
            </a:extLst>
          </p:cNvPr>
          <p:cNvSpPr txBox="1"/>
          <p:nvPr/>
        </p:nvSpPr>
        <p:spPr>
          <a:xfrm>
            <a:off x="140439" y="753215"/>
            <a:ext cx="1953839" cy="110799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/>
            <a:r>
              <a:rPr lang="en-GB" sz="1600" b="1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HYPERSPRINT 8</a:t>
            </a:r>
          </a:p>
          <a:p>
            <a:pPr lvl="0"/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CO</a:t>
            </a:r>
          </a:p>
          <a:p>
            <a:pPr lvl="0"/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€</a:t>
            </a:r>
            <a:r>
              <a:rPr lang="el-GR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100</a:t>
            </a:r>
            <a:endParaRPr lang="en-GB" sz="1000" dirty="0">
              <a:solidFill>
                <a:srgbClr val="002060"/>
              </a:solidFill>
              <a:latin typeface="ASICS Font 3.0" panose="00000500000000000000" pitchFamily="50" charset="0"/>
              <a:cs typeface="Helvetica" panose="020B0604020202020204" pitchFamily="34" charset="0"/>
            </a:endParaRPr>
          </a:p>
          <a:p>
            <a:pPr lvl="0"/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DEC</a:t>
            </a:r>
          </a:p>
          <a:p>
            <a:pPr lvl="0"/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GOLD</a:t>
            </a:r>
          </a:p>
          <a:p>
            <a:pPr lvl="0"/>
            <a:r>
              <a:rPr lang="en-GB" sz="1000" dirty="0">
                <a:solidFill>
                  <a:srgbClr val="002060"/>
                </a:solidFill>
                <a:latin typeface="ASICS Font 3.0" panose="00000500000000000000" pitchFamily="50" charset="0"/>
                <a:cs typeface="Helvetica" panose="020B0604020202020204" pitchFamily="34" charset="0"/>
              </a:rPr>
              <a:t>1093A197</a:t>
            </a:r>
          </a:p>
        </p:txBody>
      </p:sp>
      <p:pic>
        <p:nvPicPr>
          <p:cNvPr id="9" name="Picture 2">
            <a:extLst>
              <a:ext uri="{FF2B5EF4-FFF2-40B4-BE49-F238E27FC236}">
                <a16:creationId xmlns:a16="http://schemas.microsoft.com/office/drawing/2014/main" id="{36EAB95B-FA1C-7657-E330-0F015A38C6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2186087" y="1015286"/>
            <a:ext cx="1841589" cy="822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 Placeholder 24">
            <a:extLst>
              <a:ext uri="{FF2B5EF4-FFF2-40B4-BE49-F238E27FC236}">
                <a16:creationId xmlns:a16="http://schemas.microsoft.com/office/drawing/2014/main" id="{13D23F89-7C33-1D10-FA49-6A9D2CB8C856}"/>
              </a:ext>
            </a:extLst>
          </p:cNvPr>
          <p:cNvSpPr txBox="1">
            <a:spLocks/>
          </p:cNvSpPr>
          <p:nvPr/>
        </p:nvSpPr>
        <p:spPr>
          <a:xfrm>
            <a:off x="3335868" y="768740"/>
            <a:ext cx="773364" cy="246546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600</a:t>
            </a:r>
            <a:endParaRPr lang="en-150"/>
          </a:p>
        </p:txBody>
      </p:sp>
      <p:sp>
        <p:nvSpPr>
          <p:cNvPr id="16" name="Text Placeholder 24">
            <a:extLst>
              <a:ext uri="{FF2B5EF4-FFF2-40B4-BE49-F238E27FC236}">
                <a16:creationId xmlns:a16="http://schemas.microsoft.com/office/drawing/2014/main" id="{D4ECEDF2-83B8-02A2-0235-45144F286031}"/>
              </a:ext>
            </a:extLst>
          </p:cNvPr>
          <p:cNvSpPr txBox="1">
            <a:spLocks/>
          </p:cNvSpPr>
          <p:nvPr/>
        </p:nvSpPr>
        <p:spPr>
          <a:xfrm>
            <a:off x="3335868" y="1949384"/>
            <a:ext cx="773364" cy="246546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600</a:t>
            </a:r>
            <a:endParaRPr lang="en-150"/>
          </a:p>
        </p:txBody>
      </p:sp>
      <p:sp>
        <p:nvSpPr>
          <p:cNvPr id="17" name="Text Placeholder 24">
            <a:extLst>
              <a:ext uri="{FF2B5EF4-FFF2-40B4-BE49-F238E27FC236}">
                <a16:creationId xmlns:a16="http://schemas.microsoft.com/office/drawing/2014/main" id="{26BA0055-F953-949E-202A-94ADB22498AD}"/>
              </a:ext>
            </a:extLst>
          </p:cNvPr>
          <p:cNvSpPr txBox="1">
            <a:spLocks/>
          </p:cNvSpPr>
          <p:nvPr/>
        </p:nvSpPr>
        <p:spPr>
          <a:xfrm>
            <a:off x="3342555" y="3107010"/>
            <a:ext cx="773364" cy="246546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600</a:t>
            </a:r>
            <a:endParaRPr lang="en-150"/>
          </a:p>
        </p:txBody>
      </p:sp>
      <p:pic>
        <p:nvPicPr>
          <p:cNvPr id="19" name="Picture 4">
            <a:extLst>
              <a:ext uri="{FF2B5EF4-FFF2-40B4-BE49-F238E27FC236}">
                <a16:creationId xmlns:a16="http://schemas.microsoft.com/office/drawing/2014/main" id="{A6B7954B-6530-B856-1F06-18CCD3AD02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2229057" y="2157301"/>
            <a:ext cx="1755648" cy="822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6">
            <a:extLst>
              <a:ext uri="{FF2B5EF4-FFF2-40B4-BE49-F238E27FC236}">
                <a16:creationId xmlns:a16="http://schemas.microsoft.com/office/drawing/2014/main" id="{0DAC0A28-E5D7-015E-D58B-7F498232C5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2157881" y="3273350"/>
            <a:ext cx="1898001" cy="822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127539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26AED563-D252-429C-8540-6ADE6D8E4398}"/>
              </a:ext>
            </a:extLst>
          </p:cNvPr>
          <p:cNvSpPr txBox="1">
            <a:spLocks/>
          </p:cNvSpPr>
          <p:nvPr/>
        </p:nvSpPr>
        <p:spPr>
          <a:xfrm>
            <a:off x="1335938" y="576167"/>
            <a:ext cx="3947262" cy="118557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kumimoji="1" sz="6000" b="0" i="0" kern="1200">
                <a:solidFill>
                  <a:schemeClr val="tx1"/>
                </a:solidFill>
                <a:latin typeface="ASICS Font 3.0" pitchFamily="2" charset="77"/>
                <a:ea typeface="+mj-ea"/>
                <a:cs typeface="+mj-cs"/>
              </a:defRPr>
            </a:lvl1pPr>
          </a:lstStyle>
          <a:p>
            <a:r>
              <a:rPr kumimoji="0" lang="en-GB" sz="4800" b="1">
                <a:solidFill>
                  <a:srgbClr val="002060"/>
                </a:solidFill>
              </a:rPr>
              <a:t>WALKING</a:t>
            </a:r>
          </a:p>
          <a:p>
            <a:r>
              <a:rPr kumimoji="0" lang="en-GB" sz="200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rPr>
              <a:t>SS26</a:t>
            </a:r>
            <a:endParaRPr kumimoji="0" lang="en-GB" sz="2000">
              <a:solidFill>
                <a:srgbClr val="002060"/>
              </a:solidFill>
              <a:ea typeface="+mn-ea"/>
              <a:cs typeface="+mn-cs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158690B-715B-4F94-A2EF-178F13A950CD}"/>
              </a:ext>
            </a:extLst>
          </p:cNvPr>
          <p:cNvGrpSpPr/>
          <p:nvPr/>
        </p:nvGrpSpPr>
        <p:grpSpPr>
          <a:xfrm>
            <a:off x="627080" y="576167"/>
            <a:ext cx="521768" cy="2307106"/>
            <a:chOff x="1084093" y="3920839"/>
            <a:chExt cx="521768" cy="2307106"/>
          </a:xfrm>
        </p:grpSpPr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8E6F5A3-8292-4829-81C2-D2DBCDEF4D0B}"/>
                </a:ext>
              </a:extLst>
            </p:cNvPr>
            <p:cNvSpPr txBox="1"/>
            <p:nvPr/>
          </p:nvSpPr>
          <p:spPr>
            <a:xfrm>
              <a:off x="1199343" y="3920839"/>
              <a:ext cx="359334" cy="230710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1" i="0" u="none" strike="noStrike" kern="1200" cap="none" spc="0" normalizeH="0" baseline="0" noProof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ASICS Font 3.0" panose="00000500000000000000" pitchFamily="50" charset="0"/>
                  <a:ea typeface="+mn-ea"/>
                  <a:cs typeface="+mn-cs"/>
                </a:rPr>
                <a:t>R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1" i="0" u="none" strike="noStrike" kern="1200" cap="none" spc="0" normalizeH="0" baseline="0" noProof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ASICS Font 3.0" panose="00000500000000000000" pitchFamily="50" charset="0"/>
                  <a:ea typeface="+mn-ea"/>
                  <a:cs typeface="+mn-cs"/>
                </a:rPr>
                <a:t>U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1" i="0" u="none" strike="noStrike" kern="1200" cap="none" spc="0" normalizeH="0" baseline="0" noProof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ASICS Font 3.0" panose="00000500000000000000" pitchFamily="50" charset="0"/>
                  <a:ea typeface="+mn-ea"/>
                  <a:cs typeface="+mn-cs"/>
                </a:rPr>
                <a:t>N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1" i="0" u="none" strike="noStrike" kern="1200" cap="none" spc="0" normalizeH="0" baseline="0" noProof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ASICS Font 3.0" panose="00000500000000000000" pitchFamily="50" charset="0"/>
                  <a:ea typeface="+mn-ea"/>
                  <a:cs typeface="+mn-cs"/>
                </a:rPr>
                <a:t>N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1" i="0" u="none" strike="noStrike" kern="1200" cap="none" spc="0" normalizeH="0" baseline="0" noProof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ASICS Font 3.0" panose="00000500000000000000" pitchFamily="50" charset="0"/>
                  <a:ea typeface="+mn-ea"/>
                  <a:cs typeface="+mn-cs"/>
                </a:rPr>
                <a:t>I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1" i="0" u="none" strike="noStrike" kern="1200" cap="none" spc="0" normalizeH="0" baseline="0" noProof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ASICS Font 3.0" panose="00000500000000000000" pitchFamily="50" charset="0"/>
                  <a:ea typeface="+mn-ea"/>
                  <a:cs typeface="+mn-cs"/>
                </a:rPr>
                <a:t>N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1" i="0" u="none" strike="noStrike" kern="1200" cap="none" spc="0" normalizeH="0" baseline="0" noProof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ASICS Font 3.0" panose="00000500000000000000" pitchFamily="50" charset="0"/>
                  <a:ea typeface="+mn-ea"/>
                  <a:cs typeface="+mn-cs"/>
                </a:rPr>
                <a:t>G</a:t>
              </a:r>
            </a:p>
          </p:txBody>
        </p:sp>
        <p:pic>
          <p:nvPicPr>
            <p:cNvPr id="15" name="Graphic 14">
              <a:extLst>
                <a:ext uri="{FF2B5EF4-FFF2-40B4-BE49-F238E27FC236}">
                  <a16:creationId xmlns:a16="http://schemas.microsoft.com/office/drawing/2014/main" id="{75E749D4-D246-4EAB-B08C-95630FD8177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084093" y="4147499"/>
              <a:ext cx="135569" cy="1220117"/>
            </a:xfrm>
            <a:prstGeom prst="rect">
              <a:avLst/>
            </a:prstGeom>
          </p:spPr>
        </p:pic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20DAC9EC-21AE-42B9-A4A8-52BF7210A67A}"/>
                </a:ext>
              </a:extLst>
            </p:cNvPr>
            <p:cNvCxnSpPr>
              <a:cxnSpLocks/>
            </p:cNvCxnSpPr>
            <p:nvPr/>
          </p:nvCxnSpPr>
          <p:spPr>
            <a:xfrm>
              <a:off x="1605861" y="3923984"/>
              <a:ext cx="0" cy="2303961"/>
            </a:xfrm>
            <a:prstGeom prst="line">
              <a:avLst/>
            </a:prstGeom>
            <a:ln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6" name="Rectangle 5">
            <a:extLst>
              <a:ext uri="{FF2B5EF4-FFF2-40B4-BE49-F238E27FC236}">
                <a16:creationId xmlns:a16="http://schemas.microsoft.com/office/drawing/2014/main" id="{BC6A0750-BDFA-4A9C-A942-7E4C62E51477}"/>
              </a:ext>
            </a:extLst>
          </p:cNvPr>
          <p:cNvSpPr/>
          <p:nvPr/>
        </p:nvSpPr>
        <p:spPr>
          <a:xfrm>
            <a:off x="292608" y="256032"/>
            <a:ext cx="11631168" cy="6336791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pic>
        <p:nvPicPr>
          <p:cNvPr id="3" name="Picture 2" descr="A picture containing black, footwear, dark, leather&#10;&#10;Description automatically generated">
            <a:extLst>
              <a:ext uri="{FF2B5EF4-FFF2-40B4-BE49-F238E27FC236}">
                <a16:creationId xmlns:a16="http://schemas.microsoft.com/office/drawing/2014/main" id="{EA194921-3BEE-23B8-9C79-2C20F231918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65165" y="2883273"/>
            <a:ext cx="7971422" cy="38362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29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393"/>
    </mc:Choice>
    <mc:Fallback xmlns="">
      <p:transition spd="slow" advTm="13393"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Box 17">
            <a:extLst>
              <a:ext uri="{FF2B5EF4-FFF2-40B4-BE49-F238E27FC236}">
                <a16:creationId xmlns:a16="http://schemas.microsoft.com/office/drawing/2014/main" id="{708C2558-AAF3-4A6A-A26F-39D2FF5A62FC}"/>
              </a:ext>
            </a:extLst>
          </p:cNvPr>
          <p:cNvSpPr txBox="1"/>
          <p:nvPr/>
        </p:nvSpPr>
        <p:spPr>
          <a:xfrm>
            <a:off x="154169" y="3062798"/>
            <a:ext cx="1953839" cy="110799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 rtlCol="0" anchor="t">
            <a:spAutoFit/>
          </a:bodyPr>
          <a:lstStyle/>
          <a:p>
            <a:pPr lvl="0"/>
            <a:r>
              <a:rPr lang="en-GB" sz="1600" b="1" dirty="0">
                <a:solidFill>
                  <a:srgbClr val="002060"/>
                </a:solidFill>
                <a:latin typeface="ASICS Font 3.0"/>
                <a:cs typeface="Helvetica"/>
              </a:rPr>
              <a:t>GEL-MISSION</a:t>
            </a:r>
          </a:p>
          <a:p>
            <a:pPr lvl="0"/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CARRY OVER</a:t>
            </a:r>
          </a:p>
          <a:p>
            <a:pPr lvl="0"/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€7</a:t>
            </a:r>
            <a:r>
              <a:rPr lang="el-GR" sz="1000" dirty="0">
                <a:solidFill>
                  <a:srgbClr val="002060"/>
                </a:solidFill>
                <a:latin typeface="ASICS Font 3.0"/>
                <a:cs typeface="Helvetica"/>
              </a:rPr>
              <a:t>5</a:t>
            </a:r>
            <a:endParaRPr lang="en-GB" sz="1000" dirty="0">
              <a:solidFill>
                <a:srgbClr val="002060"/>
              </a:solidFill>
              <a:latin typeface="ASICS Font 3.0"/>
              <a:cs typeface="Helvetica"/>
            </a:endParaRPr>
          </a:p>
          <a:p>
            <a:pPr lvl="0"/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DEC</a:t>
            </a:r>
          </a:p>
          <a:p>
            <a:pPr lvl="0"/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BRONZE</a:t>
            </a:r>
          </a:p>
          <a:p>
            <a:pPr lvl="0"/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1132A072</a:t>
            </a:r>
            <a:endParaRPr lang="en-GB" sz="1000" dirty="0">
              <a:solidFill>
                <a:srgbClr val="002060"/>
              </a:solidFill>
              <a:latin typeface="ASICS Font 3.0" panose="00000500000000000000" pitchFamily="50" charset="0"/>
              <a:cs typeface="Helvetica" panose="020B0604020202020204" pitchFamily="34" charset="0"/>
            </a:endParaRPr>
          </a:p>
        </p:txBody>
      </p:sp>
      <p:sp>
        <p:nvSpPr>
          <p:cNvPr id="20" name="Shape 392">
            <a:extLst>
              <a:ext uri="{FF2B5EF4-FFF2-40B4-BE49-F238E27FC236}">
                <a16:creationId xmlns:a16="http://schemas.microsoft.com/office/drawing/2014/main" id="{79F7FE69-C92F-4D00-8B9C-7F8099F6989A}"/>
              </a:ext>
            </a:extLst>
          </p:cNvPr>
          <p:cNvSpPr txBox="1"/>
          <p:nvPr/>
        </p:nvSpPr>
        <p:spPr>
          <a:xfrm>
            <a:off x="176337" y="71794"/>
            <a:ext cx="5945513" cy="372000"/>
          </a:xfrm>
          <a:prstGeom prst="rect">
            <a:avLst/>
          </a:prstGeom>
          <a:noFill/>
          <a:ln>
            <a:noFill/>
          </a:ln>
        </p:spPr>
        <p:txBody>
          <a:bodyPr lIns="0" tIns="0" rIns="0" bIns="17150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spcAft>
                <a:spcPts val="0"/>
              </a:spcAft>
              <a:buClrTx/>
              <a:buSzPct val="25000"/>
              <a:buFontTx/>
              <a:buNone/>
              <a:tabLst/>
              <a:defRPr/>
            </a:pPr>
            <a:r>
              <a:rPr lang="en-GB" sz="3200" b="1" kern="0" dirty="0">
                <a:solidFill>
                  <a:srgbClr val="002060"/>
                </a:solidFill>
                <a:latin typeface="ASICS Font 3.0" panose="00000500000000000000" pitchFamily="50" charset="0"/>
                <a:ea typeface="Roboto Condensed"/>
                <a:cs typeface="Roboto Condensed"/>
                <a:sym typeface="Roboto Condensed"/>
              </a:rPr>
              <a:t>WALKING</a:t>
            </a:r>
            <a:endParaRPr kumimoji="0" lang="en-GB" sz="3200" b="0" i="0" u="none" strike="noStrike" kern="0" cap="none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SICS Font 3.0" panose="00000500000000000000" pitchFamily="50" charset="0"/>
              <a:ea typeface="Roboto Condensed"/>
              <a:cs typeface="Roboto Condensed"/>
              <a:sym typeface="Roboto Condensed"/>
            </a:endParaRPr>
          </a:p>
        </p:txBody>
      </p:sp>
      <p:sp>
        <p:nvSpPr>
          <p:cNvPr id="53" name="Text Placeholder 52">
            <a:extLst>
              <a:ext uri="{FF2B5EF4-FFF2-40B4-BE49-F238E27FC236}">
                <a16:creationId xmlns:a16="http://schemas.microsoft.com/office/drawing/2014/main" id="{7B2DF963-DE6B-4000-A4DB-81F800965BF7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3468130" y="3054199"/>
            <a:ext cx="613642" cy="231306"/>
          </a:xfrm>
        </p:spPr>
        <p:txBody>
          <a:bodyPr lIns="91440" tIns="45720" rIns="91440" bIns="45720" anchor="t"/>
          <a:lstStyle/>
          <a:p>
            <a:r>
              <a:rPr lang="en-US">
                <a:latin typeface="ASICS Font 3.0"/>
              </a:rPr>
              <a:t>001</a:t>
            </a:r>
            <a:endParaRPr lang="en-US"/>
          </a:p>
        </p:txBody>
      </p:sp>
      <p:pic>
        <p:nvPicPr>
          <p:cNvPr id="12" name="Picture 2">
            <a:extLst>
              <a:ext uri="{FF2B5EF4-FFF2-40B4-BE49-F238E27FC236}">
                <a16:creationId xmlns:a16="http://schemas.microsoft.com/office/drawing/2014/main" id="{6F7AC38C-C586-0DC1-621A-83993DCB2C8C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01907" y="3227198"/>
            <a:ext cx="1525423" cy="900000"/>
          </a:xfrm>
          <a:prstGeom prst="rect">
            <a:avLst/>
          </a:prstGeom>
        </p:spPr>
      </p:pic>
      <p:sp>
        <p:nvSpPr>
          <p:cNvPr id="4" name="Google Shape;481;p19">
            <a:extLst>
              <a:ext uri="{FF2B5EF4-FFF2-40B4-BE49-F238E27FC236}">
                <a16:creationId xmlns:a16="http://schemas.microsoft.com/office/drawing/2014/main" id="{889F73F2-142D-D516-7EDB-7170856E7C0E}"/>
              </a:ext>
            </a:extLst>
          </p:cNvPr>
          <p:cNvSpPr txBox="1"/>
          <p:nvPr/>
        </p:nvSpPr>
        <p:spPr>
          <a:xfrm>
            <a:off x="2170066" y="3100291"/>
            <a:ext cx="824099" cy="25381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3810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Calibri"/>
              </a:rPr>
              <a:t>CARRY OVER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08C2558-AAF3-4A6A-A26F-39D2FF5A62FC}"/>
              </a:ext>
            </a:extLst>
          </p:cNvPr>
          <p:cNvSpPr txBox="1"/>
          <p:nvPr/>
        </p:nvSpPr>
        <p:spPr>
          <a:xfrm>
            <a:off x="216227" y="818686"/>
            <a:ext cx="1953839" cy="110799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 rtlCol="0" anchor="t">
            <a:spAutoFit/>
          </a:bodyPr>
          <a:lstStyle/>
          <a:p>
            <a:pPr lvl="0"/>
            <a:r>
              <a:rPr lang="en-GB" sz="1600" b="1" dirty="0">
                <a:solidFill>
                  <a:srgbClr val="002060"/>
                </a:solidFill>
                <a:latin typeface="ASICS Font 3.0"/>
                <a:cs typeface="Helvetica"/>
              </a:rPr>
              <a:t>GEL-MISSION</a:t>
            </a:r>
          </a:p>
          <a:p>
            <a:pPr lvl="0"/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CARRY OVER</a:t>
            </a:r>
          </a:p>
          <a:p>
            <a:pPr lvl="0"/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€7</a:t>
            </a:r>
            <a:r>
              <a:rPr lang="el-GR" sz="1000" dirty="0">
                <a:solidFill>
                  <a:srgbClr val="002060"/>
                </a:solidFill>
                <a:latin typeface="ASICS Font 3.0"/>
                <a:cs typeface="Helvetica"/>
              </a:rPr>
              <a:t>5</a:t>
            </a:r>
            <a:endParaRPr lang="en-GB" sz="1000" dirty="0">
              <a:solidFill>
                <a:srgbClr val="002060"/>
              </a:solidFill>
              <a:latin typeface="ASICS Font 3.0"/>
              <a:cs typeface="Helvetica"/>
            </a:endParaRPr>
          </a:p>
          <a:p>
            <a:pPr lvl="0"/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DEC</a:t>
            </a:r>
          </a:p>
          <a:p>
            <a:pPr lvl="0"/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BRONZE</a:t>
            </a:r>
          </a:p>
          <a:p>
            <a:pPr lvl="0"/>
            <a:r>
              <a:rPr lang="en-GB" sz="1000" dirty="0">
                <a:solidFill>
                  <a:srgbClr val="002060"/>
                </a:solidFill>
                <a:latin typeface="ASICS Font 3.0"/>
                <a:cs typeface="Helvetica"/>
              </a:rPr>
              <a:t>1131A069</a:t>
            </a:r>
            <a:endParaRPr lang="en-GB" sz="1000" dirty="0">
              <a:solidFill>
                <a:srgbClr val="002060"/>
              </a:solidFill>
              <a:latin typeface="ASICS Font 3.0" panose="00000500000000000000" pitchFamily="50" charset="0"/>
              <a:cs typeface="Helvetica" panose="020B0604020202020204" pitchFamily="34" charset="0"/>
            </a:endParaRPr>
          </a:p>
        </p:txBody>
      </p:sp>
      <p:sp>
        <p:nvSpPr>
          <p:cNvPr id="54" name="Text Placeholder 53">
            <a:extLst>
              <a:ext uri="{FF2B5EF4-FFF2-40B4-BE49-F238E27FC236}">
                <a16:creationId xmlns:a16="http://schemas.microsoft.com/office/drawing/2014/main" id="{BB609349-2694-40A8-AC97-3161BA42BB74}"/>
              </a:ext>
            </a:extLst>
          </p:cNvPr>
          <p:cNvSpPr txBox="1">
            <a:spLocks/>
          </p:cNvSpPr>
          <p:nvPr/>
        </p:nvSpPr>
        <p:spPr>
          <a:xfrm>
            <a:off x="3530188" y="798812"/>
            <a:ext cx="613642" cy="231306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NL" sz="1200" kern="1200" dirty="0">
                <a:solidFill>
                  <a:srgbClr val="002060"/>
                </a:solidFill>
                <a:latin typeface="ASICS Font 3.0" panose="00000500000000000000" pitchFamily="50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latin typeface="ASICS Font 3.0"/>
              </a:rPr>
              <a:t>001</a:t>
            </a:r>
            <a:endParaRPr lang="en-US"/>
          </a:p>
        </p:txBody>
      </p:sp>
      <p:pic>
        <p:nvPicPr>
          <p:cNvPr id="14" name="Picture 6">
            <a:extLst>
              <a:ext uri="{FF2B5EF4-FFF2-40B4-BE49-F238E27FC236}">
                <a16:creationId xmlns:a16="http://schemas.microsoft.com/office/drawing/2014/main" id="{3C2BF6BA-E3EF-2764-0C6D-5AFF949A0F7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183" b="6605"/>
          <a:stretch/>
        </p:blipFill>
        <p:spPr>
          <a:xfrm>
            <a:off x="2378340" y="963443"/>
            <a:ext cx="1524698" cy="900000"/>
          </a:xfrm>
          <a:prstGeom prst="rect">
            <a:avLst/>
          </a:prstGeom>
        </p:spPr>
      </p:pic>
      <p:sp>
        <p:nvSpPr>
          <p:cNvPr id="21" name="Google Shape;481;p19">
            <a:extLst>
              <a:ext uri="{FF2B5EF4-FFF2-40B4-BE49-F238E27FC236}">
                <a16:creationId xmlns:a16="http://schemas.microsoft.com/office/drawing/2014/main" id="{147B80F3-8852-B401-28ED-538B4184C943}"/>
              </a:ext>
            </a:extLst>
          </p:cNvPr>
          <p:cNvSpPr txBox="1"/>
          <p:nvPr/>
        </p:nvSpPr>
        <p:spPr>
          <a:xfrm>
            <a:off x="2243328" y="836536"/>
            <a:ext cx="824099" cy="25381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3810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SICS Font 3.0" panose="00000500000000000000" pitchFamily="50" charset="0"/>
                <a:ea typeface="+mn-ea"/>
                <a:cs typeface="Calibri"/>
              </a:rPr>
              <a:t>CARRY OVER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B181E064-7F6A-E576-0C97-92575F2EC1A2}"/>
              </a:ext>
            </a:extLst>
          </p:cNvPr>
          <p:cNvSpPr txBox="1">
            <a:spLocks/>
          </p:cNvSpPr>
          <p:nvPr/>
        </p:nvSpPr>
        <p:spPr>
          <a:xfrm>
            <a:off x="3685100" y="1214042"/>
            <a:ext cx="1663012" cy="372000"/>
          </a:xfrm>
          <a:prstGeom prst="rect">
            <a:avLst/>
          </a:prstGeom>
        </p:spPr>
        <p:txBody>
          <a:bodyPr vert="horz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kumimoji="1" sz="6000" b="0" i="0" kern="1200">
                <a:solidFill>
                  <a:schemeClr val="tx1"/>
                </a:solidFill>
                <a:latin typeface="ASICS Font 3.0" pitchFamily="2" charset="77"/>
                <a:ea typeface="+mj-ea"/>
                <a:cs typeface="+mj-cs"/>
              </a:defRPr>
            </a:lvl1pPr>
          </a:lstStyle>
          <a:p>
            <a:pPr algn="ctr"/>
            <a:r>
              <a:rPr kumimoji="0" lang="en-GB" sz="1800" b="1" dirty="0">
                <a:solidFill>
                  <a:srgbClr val="002060"/>
                </a:solidFill>
              </a:rPr>
              <a:t>MEN</a:t>
            </a:r>
            <a:endParaRPr kumimoji="0" lang="en-GB" sz="900" dirty="0">
              <a:solidFill>
                <a:srgbClr val="002060"/>
              </a:solidFill>
              <a:ea typeface="+mn-ea"/>
              <a:cs typeface="+mn-cs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3F4F51CC-8254-09E2-5480-91CCE8D8386C}"/>
              </a:ext>
            </a:extLst>
          </p:cNvPr>
          <p:cNvSpPr txBox="1">
            <a:spLocks/>
          </p:cNvSpPr>
          <p:nvPr/>
        </p:nvSpPr>
        <p:spPr>
          <a:xfrm>
            <a:off x="3837009" y="3491198"/>
            <a:ext cx="1663012" cy="372000"/>
          </a:xfrm>
          <a:prstGeom prst="rect">
            <a:avLst/>
          </a:prstGeom>
        </p:spPr>
        <p:txBody>
          <a:bodyPr vert="horz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kumimoji="1" sz="6000" b="0" i="0" kern="1200">
                <a:solidFill>
                  <a:schemeClr val="tx1"/>
                </a:solidFill>
                <a:latin typeface="ASICS Font 3.0" pitchFamily="2" charset="77"/>
                <a:ea typeface="+mj-ea"/>
                <a:cs typeface="+mj-cs"/>
              </a:defRPr>
            </a:lvl1pPr>
          </a:lstStyle>
          <a:p>
            <a:pPr algn="ctr"/>
            <a:r>
              <a:rPr kumimoji="0" lang="en-US" sz="1800" b="1" dirty="0">
                <a:solidFill>
                  <a:srgbClr val="E048D9"/>
                </a:solidFill>
              </a:rPr>
              <a:t>WO</a:t>
            </a:r>
            <a:r>
              <a:rPr kumimoji="0" lang="en-GB" sz="1800" b="1" dirty="0">
                <a:solidFill>
                  <a:srgbClr val="E048D9"/>
                </a:solidFill>
              </a:rPr>
              <a:t>MEN</a:t>
            </a:r>
            <a:endParaRPr kumimoji="0" lang="en-GB" sz="900" dirty="0">
              <a:solidFill>
                <a:srgbClr val="E048D9"/>
              </a:solidFill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17910439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UNDODONOTDELETE" val="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テーマ">
  <a:themeElements>
    <a:clrScheme name="ASICS">
      <a:dk1>
        <a:srgbClr val="001E61"/>
      </a:dk1>
      <a:lt1>
        <a:srgbClr val="FFFFFF"/>
      </a:lt1>
      <a:dk2>
        <a:srgbClr val="44546A"/>
      </a:dk2>
      <a:lt2>
        <a:srgbClr val="FFFFFF"/>
      </a:lt2>
      <a:accent1>
        <a:srgbClr val="E5E5FC"/>
      </a:accent1>
      <a:accent2>
        <a:srgbClr val="EBF5EC"/>
      </a:accent2>
      <a:accent3>
        <a:srgbClr val="FEF8E6"/>
      </a:accent3>
      <a:accent4>
        <a:srgbClr val="F7D8CA"/>
      </a:accent4>
      <a:accent5>
        <a:srgbClr val="B6B8DC"/>
      </a:accent5>
      <a:accent6>
        <a:srgbClr val="A0DAB3"/>
      </a:accent6>
      <a:hlink>
        <a:srgbClr val="0563C1"/>
      </a:hlink>
      <a:folHlink>
        <a:srgbClr val="B6B8DC"/>
      </a:folHlink>
    </a:clrScheme>
    <a:fontScheme name="Custom 1">
      <a:majorFont>
        <a:latin typeface="ASICS Font 3.0"/>
        <a:ea typeface=""/>
        <a:cs typeface=""/>
      </a:majorFont>
      <a:minorFont>
        <a:latin typeface="ASICS Font 3.0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W22_SAM_Running_template" id="{D7B70A2B-EC8B-44F0-942C-125D2FB682B7}" vid="{50E8F817-0F31-4590-95B3-2555F8C21EB5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5542C355759AA4DB0840ADB03883419" ma:contentTypeVersion="19" ma:contentTypeDescription="Create a new document." ma:contentTypeScope="" ma:versionID="1358368543b761e54cc412459e19773d">
  <xsd:schema xmlns:xsd="http://www.w3.org/2001/XMLSchema" xmlns:xs="http://www.w3.org/2001/XMLSchema" xmlns:p="http://schemas.microsoft.com/office/2006/metadata/properties" xmlns:ns2="9d006859-1fd0-47b4-be57-6ab7dc50ea96" xmlns:ns3="f95693bf-6f16-4727-aac7-151a15e48b1d" targetNamespace="http://schemas.microsoft.com/office/2006/metadata/properties" ma:root="true" ma:fieldsID="70be3b22ad123497a36bca73712dd442" ns2:_="" ns3:_="">
    <xsd:import namespace="9d006859-1fd0-47b4-be57-6ab7dc50ea96"/>
    <xsd:import namespace="f95693bf-6f16-4727-aac7-151a15e48b1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ServiceAutoTags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Location" minOccurs="0"/>
                <xsd:element ref="ns2:MediaLengthInSeconds" minOccurs="0"/>
                <xsd:element ref="ns2:MediaServiceAutoKeyPoints" minOccurs="0"/>
                <xsd:element ref="ns2:MediaServiceKeyPoints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d006859-1fd0-47b4-be57-6ab7dc50ea9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7" nillable="true" ma:displayName="Location" ma:internalName="MediaServiceLocation" ma:readOnly="true">
      <xsd:simpleType>
        <xsd:restriction base="dms:Text"/>
      </xsd:simpleType>
    </xsd:element>
    <xsd:element name="MediaLengthInSeconds" ma:index="18" nillable="true" ma:displayName="Length (seconds)" ma:internalName="MediaLengthInSeconds" ma:readOnly="true">
      <xsd:simpleType>
        <xsd:restriction base="dms:Unknown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lcf76f155ced4ddcb4097134ff3c332f" ma:index="22" nillable="true" ma:taxonomy="true" ma:internalName="lcf76f155ced4ddcb4097134ff3c332f" ma:taxonomyFieldName="MediaServiceImageTags" ma:displayName="Image Tags" ma:readOnly="false" ma:fieldId="{5cf76f15-5ced-4ddc-b409-7134ff3c332f}" ma:taxonomyMulti="true" ma:sspId="7d0aae95-5b74-4b3a-b356-ee4d63b75da5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5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BillingMetadata" ma:index="26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95693bf-6f16-4727-aac7-151a15e48b1d" elementFormDefault="qualified">
    <xsd:import namespace="http://schemas.microsoft.com/office/2006/documentManagement/types"/>
    <xsd:import namespace="http://schemas.microsoft.com/office/infopath/2007/PartnerControls"/>
    <xsd:element name="SharedWithUsers" ma:index="15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6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3" nillable="true" ma:displayName="Taxonomy Catch All Column" ma:hidden="true" ma:list="{4b0250ad-4c34-44e2-ada0-926cb277a2b4}" ma:internalName="TaxCatchAll" ma:showField="CatchAllData" ma:web="f95693bf-6f16-4727-aac7-151a15e48b1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9d006859-1fd0-47b4-be57-6ab7dc50ea96">
      <Terms xmlns="http://schemas.microsoft.com/office/infopath/2007/PartnerControls"/>
    </lcf76f155ced4ddcb4097134ff3c332f>
    <TaxCatchAll xmlns="f95693bf-6f16-4727-aac7-151a15e48b1d" xsi:nil="true"/>
    <SharedWithUsers xmlns="f95693bf-6f16-4727-aac7-151a15e48b1d">
      <UserInfo>
        <DisplayName/>
        <AccountId xsi:nil="true"/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AB2FA7C-66A4-4695-A376-C3BC03A7B4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d006859-1fd0-47b4-be57-6ab7dc50ea96"/>
    <ds:schemaRef ds:uri="f95693bf-6f16-4727-aac7-151a15e48b1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6B1AAB7-E947-47BC-8946-1E421818596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6B9C863-B442-4933-BAE3-2AB1C4B284AA}">
  <ds:schemaRefs>
    <ds:schemaRef ds:uri="http://schemas.microsoft.com/office/2006/documentManagement/types"/>
    <ds:schemaRef ds:uri="http://schemas.microsoft.com/office/infopath/2007/PartnerControls"/>
    <ds:schemaRef ds:uri="http://purl.org/dc/terms/"/>
    <ds:schemaRef ds:uri="http://purl.org/dc/dcmitype/"/>
    <ds:schemaRef ds:uri="http://purl.org/dc/elements/1.1/"/>
    <ds:schemaRef ds:uri="http://schemas.openxmlformats.org/package/2006/metadata/core-properties"/>
    <ds:schemaRef ds:uri="f95693bf-6f16-4727-aac7-151a15e48b1d"/>
    <ds:schemaRef ds:uri="9d006859-1fd0-47b4-be57-6ab7dc50ea96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480</TotalTime>
  <Words>1360</Words>
  <Application>Microsoft Macintosh PowerPoint</Application>
  <PresentationFormat>Panoramiczny</PresentationFormat>
  <Paragraphs>904</Paragraphs>
  <Slides>31</Slides>
  <Notes>18</Notes>
  <HiddenSlides>0</HiddenSlides>
  <MMClips>0</MMClips>
  <ScaleCrop>false</ScaleCrop>
  <HeadingPairs>
    <vt:vector size="8" baseType="variant">
      <vt:variant>
        <vt:lpstr>Używane czcionki</vt:lpstr>
      </vt:variant>
      <vt:variant>
        <vt:i4>6</vt:i4>
      </vt:variant>
      <vt:variant>
        <vt:lpstr>Motyw</vt:lpstr>
      </vt:variant>
      <vt:variant>
        <vt:i4>2</vt:i4>
      </vt:variant>
      <vt:variant>
        <vt:lpstr>Osadzone serwery OLE</vt:lpstr>
      </vt:variant>
      <vt:variant>
        <vt:i4>1</vt:i4>
      </vt:variant>
      <vt:variant>
        <vt:lpstr>Tytuły slajdów</vt:lpstr>
      </vt:variant>
      <vt:variant>
        <vt:i4>31</vt:i4>
      </vt:variant>
    </vt:vector>
  </HeadingPairs>
  <TitlesOfParts>
    <vt:vector size="40" baseType="lpstr">
      <vt:lpstr>Arial</vt:lpstr>
      <vt:lpstr>ASICS Font 3.0</vt:lpstr>
      <vt:lpstr>ASICS Regular</vt:lpstr>
      <vt:lpstr>Calibri</vt:lpstr>
      <vt:lpstr>Graphik Light</vt:lpstr>
      <vt:lpstr>Helvetica</vt:lpstr>
      <vt:lpstr>1_Office Theme</vt:lpstr>
      <vt:lpstr>Office テーマ</vt:lpstr>
      <vt:lpstr>think-cell Slide</vt:lpstr>
      <vt:lpstr>SS26</vt:lpstr>
      <vt:lpstr>MEN SS26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WOMEN SS26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KIDS SS26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/>
  <cp:keywords/>
  <dc:description/>
  <cp:lastModifiedBy>antonina@aston.trading</cp:lastModifiedBy>
  <cp:revision>13</cp:revision>
  <dcterms:created xsi:type="dcterms:W3CDTF">2019-06-05T07:35:23Z</dcterms:created>
  <dcterms:modified xsi:type="dcterms:W3CDTF">2025-05-27T14:18:59Z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0x01010055542C355759AA4DB0840ADB03883419</vt:lpwstr>
  </property>
  <property fmtid="{D5CDD505-2E9C-101B-9397-08002B2CF9AE}" pid="3" name="MediaServiceImageTags">
    <vt:lpwstr/>
  </property>
  <property fmtid="{D5CDD505-2E9C-101B-9397-08002B2CF9AE}" pid="4" name="Order">
    <vt:lpwstr>5069200.00000000</vt:lpwstr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  <property fmtid="{D5CDD505-2E9C-101B-9397-08002B2CF9AE}" pid="8" name="_ExtendedDescription">
    <vt:lpwstr/>
  </property>
  <property fmtid="{D5CDD505-2E9C-101B-9397-08002B2CF9AE}" pid="9" name="TriggerFlowInfo">
    <vt:lpwstr/>
  </property>
  <property fmtid="{D5CDD505-2E9C-101B-9397-08002B2CF9AE}" pid="10" name="xd_Signature">
    <vt:lpwstr/>
  </property>
</Properties>
</file>